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57" r:id="rId3"/>
    <p:sldId id="290" r:id="rId4"/>
    <p:sldId id="301" r:id="rId5"/>
    <p:sldId id="338" r:id="rId6"/>
    <p:sldId id="339" r:id="rId7"/>
    <p:sldId id="340" r:id="rId8"/>
    <p:sldId id="341" r:id="rId9"/>
    <p:sldId id="328" r:id="rId10"/>
    <p:sldId id="258" r:id="rId11"/>
    <p:sldId id="336" r:id="rId12"/>
    <p:sldId id="298" r:id="rId13"/>
    <p:sldId id="289" r:id="rId14"/>
    <p:sldId id="311" r:id="rId15"/>
    <p:sldId id="307" r:id="rId16"/>
    <p:sldId id="260" r:id="rId17"/>
    <p:sldId id="309" r:id="rId18"/>
    <p:sldId id="334" r:id="rId19"/>
    <p:sldId id="273" r:id="rId20"/>
    <p:sldId id="274" r:id="rId21"/>
    <p:sldId id="279" r:id="rId22"/>
    <p:sldId id="280" r:id="rId23"/>
    <p:sldId id="282" r:id="rId24"/>
    <p:sldId id="326" r:id="rId25"/>
    <p:sldId id="337" r:id="rId26"/>
    <p:sldId id="302" r:id="rId27"/>
    <p:sldId id="327" r:id="rId28"/>
    <p:sldId id="303" r:id="rId29"/>
    <p:sldId id="284" r:id="rId3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CC00FF"/>
    <a:srgbClr val="CC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3135B-4963-48CE-BFD8-E288572F5697}" v="4" dt="2025-09-16T19:06:11.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9715" autoAdjust="0"/>
  </p:normalViewPr>
  <p:slideViewPr>
    <p:cSldViewPr snapToGrid="0" snapToObjects="1">
      <p:cViewPr varScale="1">
        <p:scale>
          <a:sx n="57" d="100"/>
          <a:sy n="57" d="100"/>
        </p:scale>
        <p:origin x="288" y="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74BAC-B6D6-44AB-903F-10DAB0EC8E4F}" type="doc">
      <dgm:prSet loTypeId="urn:microsoft.com/office/officeart/2008/layout/RadialCluster" loCatId="relationship" qsTypeId="urn:microsoft.com/office/officeart/2005/8/quickstyle/simple1" qsCatId="simple" csTypeId="urn:microsoft.com/office/officeart/2005/8/colors/accent2_4" csCatId="accent2" phldr="1"/>
      <dgm:spPr/>
      <dgm:t>
        <a:bodyPr/>
        <a:lstStyle/>
        <a:p>
          <a:endParaRPr lang="en-US"/>
        </a:p>
      </dgm:t>
    </dgm:pt>
    <dgm:pt modelId="{0D669DA2-AAE9-412B-BFBE-4F59DA130BF4}">
      <dgm:prSet phldrT="[Text]"/>
      <dgm:spPr/>
      <dgm:t>
        <a:bodyPr/>
        <a:lstStyle/>
        <a:p>
          <a:r>
            <a:rPr lang="en-US" dirty="0"/>
            <a:t>practicum Site</a:t>
          </a:r>
        </a:p>
      </dgm:t>
    </dgm:pt>
    <dgm:pt modelId="{5A1E0951-4CFC-435C-AD17-E7B7DEE671D2}" type="parTrans" cxnId="{AD74355A-595F-4AB4-9CF2-FD817E5E5870}">
      <dgm:prSet/>
      <dgm:spPr/>
      <dgm:t>
        <a:bodyPr/>
        <a:lstStyle/>
        <a:p>
          <a:endParaRPr lang="en-US"/>
        </a:p>
      </dgm:t>
    </dgm:pt>
    <dgm:pt modelId="{CC902D57-44F1-4E1F-BB63-B529844D58E2}" type="sibTrans" cxnId="{AD74355A-595F-4AB4-9CF2-FD817E5E5870}">
      <dgm:prSet/>
      <dgm:spPr/>
      <dgm:t>
        <a:bodyPr/>
        <a:lstStyle/>
        <a:p>
          <a:endParaRPr lang="en-US"/>
        </a:p>
      </dgm:t>
    </dgm:pt>
    <dgm:pt modelId="{F1CF2E9B-3291-485F-B830-CC219902CFCA}">
      <dgm:prSet phldrT="[Text]"/>
      <dgm:spPr/>
      <dgm:t>
        <a:bodyPr/>
        <a:lstStyle/>
        <a:p>
          <a:r>
            <a:rPr lang="en-US" dirty="0"/>
            <a:t>Student</a:t>
          </a:r>
        </a:p>
      </dgm:t>
    </dgm:pt>
    <dgm:pt modelId="{506CF728-0519-498D-8B93-BA509E68697E}" type="parTrans" cxnId="{7B526F48-C8AB-49DF-966B-03D932EAFEFB}">
      <dgm:prSet/>
      <dgm:spPr/>
      <dgm:t>
        <a:bodyPr/>
        <a:lstStyle/>
        <a:p>
          <a:endParaRPr lang="en-US"/>
        </a:p>
      </dgm:t>
    </dgm:pt>
    <dgm:pt modelId="{954CE2B9-1CF3-4288-B445-C58A638CE3AF}" type="sibTrans" cxnId="{7B526F48-C8AB-49DF-966B-03D932EAFEFB}">
      <dgm:prSet/>
      <dgm:spPr/>
      <dgm:t>
        <a:bodyPr/>
        <a:lstStyle/>
        <a:p>
          <a:endParaRPr lang="en-US"/>
        </a:p>
      </dgm:t>
    </dgm:pt>
    <dgm:pt modelId="{282DFF94-F1B5-493D-A612-3A60BE35FE2B}">
      <dgm:prSet phldrT="[Text]"/>
      <dgm:spPr/>
      <dgm:t>
        <a:bodyPr/>
        <a:lstStyle/>
        <a:p>
          <a:r>
            <a:rPr lang="en-US" dirty="0"/>
            <a:t>Tulane  Faculty Advisor</a:t>
          </a:r>
        </a:p>
      </dgm:t>
    </dgm:pt>
    <dgm:pt modelId="{CEB41F33-75E1-4FF0-B1D6-59206FCCEBF8}" type="parTrans" cxnId="{2E8A494A-4DF5-434C-BA9F-8736E8E86150}">
      <dgm:prSet/>
      <dgm:spPr/>
      <dgm:t>
        <a:bodyPr/>
        <a:lstStyle/>
        <a:p>
          <a:endParaRPr lang="en-US"/>
        </a:p>
      </dgm:t>
    </dgm:pt>
    <dgm:pt modelId="{6F37435D-7C73-42E4-AB3A-AF4C5D4A0388}" type="sibTrans" cxnId="{2E8A494A-4DF5-434C-BA9F-8736E8E86150}">
      <dgm:prSet/>
      <dgm:spPr/>
      <dgm:t>
        <a:bodyPr/>
        <a:lstStyle/>
        <a:p>
          <a:endParaRPr lang="en-US"/>
        </a:p>
      </dgm:t>
    </dgm:pt>
    <dgm:pt modelId="{E13884E0-A972-4E97-9AB2-1373E72781E4}">
      <dgm:prSet phldrT="[Text]"/>
      <dgm:spPr/>
      <dgm:t>
        <a:bodyPr/>
        <a:lstStyle/>
        <a:p>
          <a:r>
            <a:rPr lang="en-US" dirty="0"/>
            <a:t>Preceptor</a:t>
          </a:r>
        </a:p>
      </dgm:t>
    </dgm:pt>
    <dgm:pt modelId="{F754ADBA-DB76-4B15-9B8D-556FED7CBCE4}" type="parTrans" cxnId="{205CF657-5A84-4A12-ACB0-EBC2F76BC200}">
      <dgm:prSet/>
      <dgm:spPr/>
      <dgm:t>
        <a:bodyPr/>
        <a:lstStyle/>
        <a:p>
          <a:endParaRPr lang="en-US"/>
        </a:p>
      </dgm:t>
    </dgm:pt>
    <dgm:pt modelId="{07273157-FBA5-4B81-B780-557EC4F9925F}" type="sibTrans" cxnId="{205CF657-5A84-4A12-ACB0-EBC2F76BC200}">
      <dgm:prSet/>
      <dgm:spPr/>
      <dgm:t>
        <a:bodyPr/>
        <a:lstStyle/>
        <a:p>
          <a:endParaRPr lang="en-US"/>
        </a:p>
      </dgm:t>
    </dgm:pt>
    <dgm:pt modelId="{9A71EF40-3848-42BD-A79F-7E0ABA0EDA25}" type="pres">
      <dgm:prSet presAssocID="{7B674BAC-B6D6-44AB-903F-10DAB0EC8E4F}" presName="Name0" presStyleCnt="0">
        <dgm:presLayoutVars>
          <dgm:chMax val="1"/>
          <dgm:chPref val="1"/>
          <dgm:dir/>
          <dgm:animOne val="branch"/>
          <dgm:animLvl val="lvl"/>
        </dgm:presLayoutVars>
      </dgm:prSet>
      <dgm:spPr/>
    </dgm:pt>
    <dgm:pt modelId="{7AC8523C-5037-437E-B87A-117B63588F8B}" type="pres">
      <dgm:prSet presAssocID="{0D669DA2-AAE9-412B-BFBE-4F59DA130BF4}" presName="singleCycle" presStyleCnt="0"/>
      <dgm:spPr/>
    </dgm:pt>
    <dgm:pt modelId="{553BFFCF-9801-4BF5-B3EB-9EB36989266C}" type="pres">
      <dgm:prSet presAssocID="{0D669DA2-AAE9-412B-BFBE-4F59DA130BF4}" presName="singleCenter" presStyleLbl="node1" presStyleIdx="0" presStyleCnt="4" custLinFactNeighborX="192" custLinFactNeighborY="-9503">
        <dgm:presLayoutVars>
          <dgm:chMax val="7"/>
          <dgm:chPref val="7"/>
        </dgm:presLayoutVars>
      </dgm:prSet>
      <dgm:spPr/>
    </dgm:pt>
    <dgm:pt modelId="{548CFB03-571F-42B8-A594-262AAB940B3C}" type="pres">
      <dgm:prSet presAssocID="{506CF728-0519-498D-8B93-BA509E68697E}" presName="Name56" presStyleLbl="parChTrans1D2" presStyleIdx="0" presStyleCnt="3"/>
      <dgm:spPr/>
    </dgm:pt>
    <dgm:pt modelId="{4FCC1B28-65E0-45C6-BE54-4DB8C5C13E69}" type="pres">
      <dgm:prSet presAssocID="{F1CF2E9B-3291-485F-B830-CC219902CFCA}" presName="text0" presStyleLbl="node1" presStyleIdx="1" presStyleCnt="4">
        <dgm:presLayoutVars>
          <dgm:bulletEnabled val="1"/>
        </dgm:presLayoutVars>
      </dgm:prSet>
      <dgm:spPr/>
    </dgm:pt>
    <dgm:pt modelId="{6D556C2E-DCE8-40F9-9584-072030FAC268}" type="pres">
      <dgm:prSet presAssocID="{CEB41F33-75E1-4FF0-B1D6-59206FCCEBF8}" presName="Name56" presStyleLbl="parChTrans1D2" presStyleIdx="1" presStyleCnt="3"/>
      <dgm:spPr/>
    </dgm:pt>
    <dgm:pt modelId="{ED7AD948-2723-49FE-BDB9-3789C699F835}" type="pres">
      <dgm:prSet presAssocID="{282DFF94-F1B5-493D-A612-3A60BE35FE2B}" presName="text0" presStyleLbl="node1" presStyleIdx="2" presStyleCnt="4">
        <dgm:presLayoutVars>
          <dgm:bulletEnabled val="1"/>
        </dgm:presLayoutVars>
      </dgm:prSet>
      <dgm:spPr/>
    </dgm:pt>
    <dgm:pt modelId="{BF32A099-FF05-438A-88DF-CCFD780BBC9E}" type="pres">
      <dgm:prSet presAssocID="{F754ADBA-DB76-4B15-9B8D-556FED7CBCE4}" presName="Name56" presStyleLbl="parChTrans1D2" presStyleIdx="2" presStyleCnt="3"/>
      <dgm:spPr/>
    </dgm:pt>
    <dgm:pt modelId="{86733C60-81AB-4C40-8A13-583D31C9520C}" type="pres">
      <dgm:prSet presAssocID="{E13884E0-A972-4E97-9AB2-1373E72781E4}" presName="text0" presStyleLbl="node1" presStyleIdx="3" presStyleCnt="4">
        <dgm:presLayoutVars>
          <dgm:bulletEnabled val="1"/>
        </dgm:presLayoutVars>
      </dgm:prSet>
      <dgm:spPr/>
    </dgm:pt>
  </dgm:ptLst>
  <dgm:cxnLst>
    <dgm:cxn modelId="{620A760F-21BA-47A6-8BD1-4BF0461B1193}" type="presOf" srcId="{506CF728-0519-498D-8B93-BA509E68697E}" destId="{548CFB03-571F-42B8-A594-262AAB940B3C}" srcOrd="0" destOrd="0" presId="urn:microsoft.com/office/officeart/2008/layout/RadialCluster"/>
    <dgm:cxn modelId="{CE76F719-D83C-450D-ABEA-9CB4DE9BE9B8}" type="presOf" srcId="{282DFF94-F1B5-493D-A612-3A60BE35FE2B}" destId="{ED7AD948-2723-49FE-BDB9-3789C699F835}" srcOrd="0" destOrd="0" presId="urn:microsoft.com/office/officeart/2008/layout/RadialCluster"/>
    <dgm:cxn modelId="{F3FD235E-C11C-47F2-B70A-F7A5F704C5F5}" type="presOf" srcId="{F1CF2E9B-3291-485F-B830-CC219902CFCA}" destId="{4FCC1B28-65E0-45C6-BE54-4DB8C5C13E69}" srcOrd="0" destOrd="0" presId="urn:microsoft.com/office/officeart/2008/layout/RadialCluster"/>
    <dgm:cxn modelId="{7B526F48-C8AB-49DF-966B-03D932EAFEFB}" srcId="{0D669DA2-AAE9-412B-BFBE-4F59DA130BF4}" destId="{F1CF2E9B-3291-485F-B830-CC219902CFCA}" srcOrd="0" destOrd="0" parTransId="{506CF728-0519-498D-8B93-BA509E68697E}" sibTransId="{954CE2B9-1CF3-4288-B445-C58A638CE3AF}"/>
    <dgm:cxn modelId="{2E8A494A-4DF5-434C-BA9F-8736E8E86150}" srcId="{0D669DA2-AAE9-412B-BFBE-4F59DA130BF4}" destId="{282DFF94-F1B5-493D-A612-3A60BE35FE2B}" srcOrd="1" destOrd="0" parTransId="{CEB41F33-75E1-4FF0-B1D6-59206FCCEBF8}" sibTransId="{6F37435D-7C73-42E4-AB3A-AF4C5D4A0388}"/>
    <dgm:cxn modelId="{64BA6D52-F006-41AE-A5F7-4464D297DCFA}" type="presOf" srcId="{CEB41F33-75E1-4FF0-B1D6-59206FCCEBF8}" destId="{6D556C2E-DCE8-40F9-9584-072030FAC268}" srcOrd="0" destOrd="0" presId="urn:microsoft.com/office/officeart/2008/layout/RadialCluster"/>
    <dgm:cxn modelId="{205CF657-5A84-4A12-ACB0-EBC2F76BC200}" srcId="{0D669DA2-AAE9-412B-BFBE-4F59DA130BF4}" destId="{E13884E0-A972-4E97-9AB2-1373E72781E4}" srcOrd="2" destOrd="0" parTransId="{F754ADBA-DB76-4B15-9B8D-556FED7CBCE4}" sibTransId="{07273157-FBA5-4B81-B780-557EC4F9925F}"/>
    <dgm:cxn modelId="{AD74355A-595F-4AB4-9CF2-FD817E5E5870}" srcId="{7B674BAC-B6D6-44AB-903F-10DAB0EC8E4F}" destId="{0D669DA2-AAE9-412B-BFBE-4F59DA130BF4}" srcOrd="0" destOrd="0" parTransId="{5A1E0951-4CFC-435C-AD17-E7B7DEE671D2}" sibTransId="{CC902D57-44F1-4E1F-BB63-B529844D58E2}"/>
    <dgm:cxn modelId="{5490FC9B-65AE-4A2B-A5F3-0B2371B02850}" type="presOf" srcId="{E13884E0-A972-4E97-9AB2-1373E72781E4}" destId="{86733C60-81AB-4C40-8A13-583D31C9520C}" srcOrd="0" destOrd="0" presId="urn:microsoft.com/office/officeart/2008/layout/RadialCluster"/>
    <dgm:cxn modelId="{0D5ACEC3-A6CC-4E7B-9ECE-77EDBA417CA6}" type="presOf" srcId="{7B674BAC-B6D6-44AB-903F-10DAB0EC8E4F}" destId="{9A71EF40-3848-42BD-A79F-7E0ABA0EDA25}" srcOrd="0" destOrd="0" presId="urn:microsoft.com/office/officeart/2008/layout/RadialCluster"/>
    <dgm:cxn modelId="{CC0A0FDD-EE13-4CB0-9C90-3C8471D73BD0}" type="presOf" srcId="{0D669DA2-AAE9-412B-BFBE-4F59DA130BF4}" destId="{553BFFCF-9801-4BF5-B3EB-9EB36989266C}" srcOrd="0" destOrd="0" presId="urn:microsoft.com/office/officeart/2008/layout/RadialCluster"/>
    <dgm:cxn modelId="{A924EDE3-2860-468B-9284-144A92C87ED1}" type="presOf" srcId="{F754ADBA-DB76-4B15-9B8D-556FED7CBCE4}" destId="{BF32A099-FF05-438A-88DF-CCFD780BBC9E}" srcOrd="0" destOrd="0" presId="urn:microsoft.com/office/officeart/2008/layout/RadialCluster"/>
    <dgm:cxn modelId="{388E8384-230F-4BB4-B1C6-B096F3AAC94A}" type="presParOf" srcId="{9A71EF40-3848-42BD-A79F-7E0ABA0EDA25}" destId="{7AC8523C-5037-437E-B87A-117B63588F8B}" srcOrd="0" destOrd="0" presId="urn:microsoft.com/office/officeart/2008/layout/RadialCluster"/>
    <dgm:cxn modelId="{5E157D97-4E57-4120-AD01-288FF1DF5E01}" type="presParOf" srcId="{7AC8523C-5037-437E-B87A-117B63588F8B}" destId="{553BFFCF-9801-4BF5-B3EB-9EB36989266C}" srcOrd="0" destOrd="0" presId="urn:microsoft.com/office/officeart/2008/layout/RadialCluster"/>
    <dgm:cxn modelId="{B4655A5C-6ADC-4828-A49B-8F7014B904AE}" type="presParOf" srcId="{7AC8523C-5037-437E-B87A-117B63588F8B}" destId="{548CFB03-571F-42B8-A594-262AAB940B3C}" srcOrd="1" destOrd="0" presId="urn:microsoft.com/office/officeart/2008/layout/RadialCluster"/>
    <dgm:cxn modelId="{0A690D97-76A7-4509-8923-DF701182426E}" type="presParOf" srcId="{7AC8523C-5037-437E-B87A-117B63588F8B}" destId="{4FCC1B28-65E0-45C6-BE54-4DB8C5C13E69}" srcOrd="2" destOrd="0" presId="urn:microsoft.com/office/officeart/2008/layout/RadialCluster"/>
    <dgm:cxn modelId="{5DA7AB67-B392-4587-85D3-93D68F403BA4}" type="presParOf" srcId="{7AC8523C-5037-437E-B87A-117B63588F8B}" destId="{6D556C2E-DCE8-40F9-9584-072030FAC268}" srcOrd="3" destOrd="0" presId="urn:microsoft.com/office/officeart/2008/layout/RadialCluster"/>
    <dgm:cxn modelId="{85C32CD4-6DB3-4246-993D-6FDEA2AA979D}" type="presParOf" srcId="{7AC8523C-5037-437E-B87A-117B63588F8B}" destId="{ED7AD948-2723-49FE-BDB9-3789C699F835}" srcOrd="4" destOrd="0" presId="urn:microsoft.com/office/officeart/2008/layout/RadialCluster"/>
    <dgm:cxn modelId="{0DF3E1DD-9C26-4166-BD81-F0C2195700D6}" type="presParOf" srcId="{7AC8523C-5037-437E-B87A-117B63588F8B}" destId="{BF32A099-FF05-438A-88DF-CCFD780BBC9E}" srcOrd="5" destOrd="0" presId="urn:microsoft.com/office/officeart/2008/layout/RadialCluster"/>
    <dgm:cxn modelId="{85A22482-ECA1-449B-BFA3-5C4F1FBB26EC}" type="presParOf" srcId="{7AC8523C-5037-437E-B87A-117B63588F8B}" destId="{86733C60-81AB-4C40-8A13-583D31C9520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74BAC-B6D6-44AB-903F-10DAB0EC8E4F}" type="doc">
      <dgm:prSet loTypeId="urn:microsoft.com/office/officeart/2008/layout/RadialCluster" loCatId="relationship" qsTypeId="urn:microsoft.com/office/officeart/2005/8/quickstyle/simple1" qsCatId="simple" csTypeId="urn:microsoft.com/office/officeart/2005/8/colors/accent2_4" csCatId="accent2" phldr="1"/>
      <dgm:spPr/>
      <dgm:t>
        <a:bodyPr/>
        <a:lstStyle/>
        <a:p>
          <a:endParaRPr lang="en-US"/>
        </a:p>
      </dgm:t>
    </dgm:pt>
    <dgm:pt modelId="{0D669DA2-AAE9-412B-BFBE-4F59DA130BF4}">
      <dgm:prSet phldrT="[Text]"/>
      <dgm:spPr/>
      <dgm:t>
        <a:bodyPr/>
        <a:lstStyle/>
        <a:p>
          <a:r>
            <a:rPr lang="en-US" dirty="0"/>
            <a:t>practicum Site</a:t>
          </a:r>
        </a:p>
      </dgm:t>
    </dgm:pt>
    <dgm:pt modelId="{5A1E0951-4CFC-435C-AD17-E7B7DEE671D2}" type="parTrans" cxnId="{AD74355A-595F-4AB4-9CF2-FD817E5E5870}">
      <dgm:prSet/>
      <dgm:spPr/>
      <dgm:t>
        <a:bodyPr/>
        <a:lstStyle/>
        <a:p>
          <a:endParaRPr lang="en-US"/>
        </a:p>
      </dgm:t>
    </dgm:pt>
    <dgm:pt modelId="{CC902D57-44F1-4E1F-BB63-B529844D58E2}" type="sibTrans" cxnId="{AD74355A-595F-4AB4-9CF2-FD817E5E5870}">
      <dgm:prSet/>
      <dgm:spPr/>
      <dgm:t>
        <a:bodyPr/>
        <a:lstStyle/>
        <a:p>
          <a:endParaRPr lang="en-US"/>
        </a:p>
      </dgm:t>
    </dgm:pt>
    <dgm:pt modelId="{F1CF2E9B-3291-485F-B830-CC219902CFCA}">
      <dgm:prSet phldrT="[Text]"/>
      <dgm:spPr/>
      <dgm:t>
        <a:bodyPr/>
        <a:lstStyle/>
        <a:p>
          <a:r>
            <a:rPr lang="en-US" dirty="0"/>
            <a:t>Student</a:t>
          </a:r>
        </a:p>
      </dgm:t>
    </dgm:pt>
    <dgm:pt modelId="{506CF728-0519-498D-8B93-BA509E68697E}" type="parTrans" cxnId="{7B526F48-C8AB-49DF-966B-03D932EAFEFB}">
      <dgm:prSet/>
      <dgm:spPr/>
      <dgm:t>
        <a:bodyPr/>
        <a:lstStyle/>
        <a:p>
          <a:endParaRPr lang="en-US"/>
        </a:p>
      </dgm:t>
    </dgm:pt>
    <dgm:pt modelId="{954CE2B9-1CF3-4288-B445-C58A638CE3AF}" type="sibTrans" cxnId="{7B526F48-C8AB-49DF-966B-03D932EAFEFB}">
      <dgm:prSet/>
      <dgm:spPr/>
      <dgm:t>
        <a:bodyPr/>
        <a:lstStyle/>
        <a:p>
          <a:endParaRPr lang="en-US"/>
        </a:p>
      </dgm:t>
    </dgm:pt>
    <dgm:pt modelId="{282DFF94-F1B5-493D-A612-3A60BE35FE2B}">
      <dgm:prSet phldrT="[Text]"/>
      <dgm:spPr/>
      <dgm:t>
        <a:bodyPr/>
        <a:lstStyle/>
        <a:p>
          <a:r>
            <a:rPr lang="en-US" dirty="0"/>
            <a:t>Tulane Faculty Advisor</a:t>
          </a:r>
        </a:p>
      </dgm:t>
    </dgm:pt>
    <dgm:pt modelId="{CEB41F33-75E1-4FF0-B1D6-59206FCCEBF8}" type="parTrans" cxnId="{2E8A494A-4DF5-434C-BA9F-8736E8E86150}">
      <dgm:prSet/>
      <dgm:spPr/>
      <dgm:t>
        <a:bodyPr/>
        <a:lstStyle/>
        <a:p>
          <a:endParaRPr lang="en-US"/>
        </a:p>
      </dgm:t>
    </dgm:pt>
    <dgm:pt modelId="{6F37435D-7C73-42E4-AB3A-AF4C5D4A0388}" type="sibTrans" cxnId="{2E8A494A-4DF5-434C-BA9F-8736E8E86150}">
      <dgm:prSet/>
      <dgm:spPr/>
      <dgm:t>
        <a:bodyPr/>
        <a:lstStyle/>
        <a:p>
          <a:endParaRPr lang="en-US"/>
        </a:p>
      </dgm:t>
    </dgm:pt>
    <dgm:pt modelId="{E13884E0-A972-4E97-9AB2-1373E72781E4}">
      <dgm:prSet phldrT="[Text]"/>
      <dgm:spPr/>
      <dgm:t>
        <a:bodyPr/>
        <a:lstStyle/>
        <a:p>
          <a:r>
            <a:rPr lang="en-US" dirty="0"/>
            <a:t>Preceptor</a:t>
          </a:r>
        </a:p>
      </dgm:t>
    </dgm:pt>
    <dgm:pt modelId="{F754ADBA-DB76-4B15-9B8D-556FED7CBCE4}" type="parTrans" cxnId="{205CF657-5A84-4A12-ACB0-EBC2F76BC200}">
      <dgm:prSet/>
      <dgm:spPr/>
      <dgm:t>
        <a:bodyPr/>
        <a:lstStyle/>
        <a:p>
          <a:endParaRPr lang="en-US"/>
        </a:p>
      </dgm:t>
    </dgm:pt>
    <dgm:pt modelId="{07273157-FBA5-4B81-B780-557EC4F9925F}" type="sibTrans" cxnId="{205CF657-5A84-4A12-ACB0-EBC2F76BC200}">
      <dgm:prSet/>
      <dgm:spPr/>
      <dgm:t>
        <a:bodyPr/>
        <a:lstStyle/>
        <a:p>
          <a:endParaRPr lang="en-US"/>
        </a:p>
      </dgm:t>
    </dgm:pt>
    <dgm:pt modelId="{9A71EF40-3848-42BD-A79F-7E0ABA0EDA25}" type="pres">
      <dgm:prSet presAssocID="{7B674BAC-B6D6-44AB-903F-10DAB0EC8E4F}" presName="Name0" presStyleCnt="0">
        <dgm:presLayoutVars>
          <dgm:chMax val="1"/>
          <dgm:chPref val="1"/>
          <dgm:dir/>
          <dgm:animOne val="branch"/>
          <dgm:animLvl val="lvl"/>
        </dgm:presLayoutVars>
      </dgm:prSet>
      <dgm:spPr/>
    </dgm:pt>
    <dgm:pt modelId="{7AC8523C-5037-437E-B87A-117B63588F8B}" type="pres">
      <dgm:prSet presAssocID="{0D669DA2-AAE9-412B-BFBE-4F59DA130BF4}" presName="singleCycle" presStyleCnt="0"/>
      <dgm:spPr/>
    </dgm:pt>
    <dgm:pt modelId="{553BFFCF-9801-4BF5-B3EB-9EB36989266C}" type="pres">
      <dgm:prSet presAssocID="{0D669DA2-AAE9-412B-BFBE-4F59DA130BF4}" presName="singleCenter" presStyleLbl="node1" presStyleIdx="0" presStyleCnt="4" custLinFactNeighborX="192" custLinFactNeighborY="-9503">
        <dgm:presLayoutVars>
          <dgm:chMax val="7"/>
          <dgm:chPref val="7"/>
        </dgm:presLayoutVars>
      </dgm:prSet>
      <dgm:spPr/>
    </dgm:pt>
    <dgm:pt modelId="{548CFB03-571F-42B8-A594-262AAB940B3C}" type="pres">
      <dgm:prSet presAssocID="{506CF728-0519-498D-8B93-BA509E68697E}" presName="Name56" presStyleLbl="parChTrans1D2" presStyleIdx="0" presStyleCnt="3"/>
      <dgm:spPr/>
    </dgm:pt>
    <dgm:pt modelId="{4FCC1B28-65E0-45C6-BE54-4DB8C5C13E69}" type="pres">
      <dgm:prSet presAssocID="{F1CF2E9B-3291-485F-B830-CC219902CFCA}" presName="text0" presStyleLbl="node1" presStyleIdx="1" presStyleCnt="4">
        <dgm:presLayoutVars>
          <dgm:bulletEnabled val="1"/>
        </dgm:presLayoutVars>
      </dgm:prSet>
      <dgm:spPr/>
    </dgm:pt>
    <dgm:pt modelId="{6D556C2E-DCE8-40F9-9584-072030FAC268}" type="pres">
      <dgm:prSet presAssocID="{CEB41F33-75E1-4FF0-B1D6-59206FCCEBF8}" presName="Name56" presStyleLbl="parChTrans1D2" presStyleIdx="1" presStyleCnt="3"/>
      <dgm:spPr/>
    </dgm:pt>
    <dgm:pt modelId="{ED7AD948-2723-49FE-BDB9-3789C699F835}" type="pres">
      <dgm:prSet presAssocID="{282DFF94-F1B5-493D-A612-3A60BE35FE2B}" presName="text0" presStyleLbl="node1" presStyleIdx="2" presStyleCnt="4">
        <dgm:presLayoutVars>
          <dgm:bulletEnabled val="1"/>
        </dgm:presLayoutVars>
      </dgm:prSet>
      <dgm:spPr/>
    </dgm:pt>
    <dgm:pt modelId="{BF32A099-FF05-438A-88DF-CCFD780BBC9E}" type="pres">
      <dgm:prSet presAssocID="{F754ADBA-DB76-4B15-9B8D-556FED7CBCE4}" presName="Name56" presStyleLbl="parChTrans1D2" presStyleIdx="2" presStyleCnt="3"/>
      <dgm:spPr/>
    </dgm:pt>
    <dgm:pt modelId="{86733C60-81AB-4C40-8A13-583D31C9520C}" type="pres">
      <dgm:prSet presAssocID="{E13884E0-A972-4E97-9AB2-1373E72781E4}" presName="text0" presStyleLbl="node1" presStyleIdx="3" presStyleCnt="4">
        <dgm:presLayoutVars>
          <dgm:bulletEnabled val="1"/>
        </dgm:presLayoutVars>
      </dgm:prSet>
      <dgm:spPr/>
    </dgm:pt>
  </dgm:ptLst>
  <dgm:cxnLst>
    <dgm:cxn modelId="{620A760F-21BA-47A6-8BD1-4BF0461B1193}" type="presOf" srcId="{506CF728-0519-498D-8B93-BA509E68697E}" destId="{548CFB03-571F-42B8-A594-262AAB940B3C}" srcOrd="0" destOrd="0" presId="urn:microsoft.com/office/officeart/2008/layout/RadialCluster"/>
    <dgm:cxn modelId="{CE76F719-D83C-450D-ABEA-9CB4DE9BE9B8}" type="presOf" srcId="{282DFF94-F1B5-493D-A612-3A60BE35FE2B}" destId="{ED7AD948-2723-49FE-BDB9-3789C699F835}" srcOrd="0" destOrd="0" presId="urn:microsoft.com/office/officeart/2008/layout/RadialCluster"/>
    <dgm:cxn modelId="{F3FD235E-C11C-47F2-B70A-F7A5F704C5F5}" type="presOf" srcId="{F1CF2E9B-3291-485F-B830-CC219902CFCA}" destId="{4FCC1B28-65E0-45C6-BE54-4DB8C5C13E69}" srcOrd="0" destOrd="0" presId="urn:microsoft.com/office/officeart/2008/layout/RadialCluster"/>
    <dgm:cxn modelId="{7B526F48-C8AB-49DF-966B-03D932EAFEFB}" srcId="{0D669DA2-AAE9-412B-BFBE-4F59DA130BF4}" destId="{F1CF2E9B-3291-485F-B830-CC219902CFCA}" srcOrd="0" destOrd="0" parTransId="{506CF728-0519-498D-8B93-BA509E68697E}" sibTransId="{954CE2B9-1CF3-4288-B445-C58A638CE3AF}"/>
    <dgm:cxn modelId="{2E8A494A-4DF5-434C-BA9F-8736E8E86150}" srcId="{0D669DA2-AAE9-412B-BFBE-4F59DA130BF4}" destId="{282DFF94-F1B5-493D-A612-3A60BE35FE2B}" srcOrd="1" destOrd="0" parTransId="{CEB41F33-75E1-4FF0-B1D6-59206FCCEBF8}" sibTransId="{6F37435D-7C73-42E4-AB3A-AF4C5D4A0388}"/>
    <dgm:cxn modelId="{64BA6D52-F006-41AE-A5F7-4464D297DCFA}" type="presOf" srcId="{CEB41F33-75E1-4FF0-B1D6-59206FCCEBF8}" destId="{6D556C2E-DCE8-40F9-9584-072030FAC268}" srcOrd="0" destOrd="0" presId="urn:microsoft.com/office/officeart/2008/layout/RadialCluster"/>
    <dgm:cxn modelId="{205CF657-5A84-4A12-ACB0-EBC2F76BC200}" srcId="{0D669DA2-AAE9-412B-BFBE-4F59DA130BF4}" destId="{E13884E0-A972-4E97-9AB2-1373E72781E4}" srcOrd="2" destOrd="0" parTransId="{F754ADBA-DB76-4B15-9B8D-556FED7CBCE4}" sibTransId="{07273157-FBA5-4B81-B780-557EC4F9925F}"/>
    <dgm:cxn modelId="{AD74355A-595F-4AB4-9CF2-FD817E5E5870}" srcId="{7B674BAC-B6D6-44AB-903F-10DAB0EC8E4F}" destId="{0D669DA2-AAE9-412B-BFBE-4F59DA130BF4}" srcOrd="0" destOrd="0" parTransId="{5A1E0951-4CFC-435C-AD17-E7B7DEE671D2}" sibTransId="{CC902D57-44F1-4E1F-BB63-B529844D58E2}"/>
    <dgm:cxn modelId="{5490FC9B-65AE-4A2B-A5F3-0B2371B02850}" type="presOf" srcId="{E13884E0-A972-4E97-9AB2-1373E72781E4}" destId="{86733C60-81AB-4C40-8A13-583D31C9520C}" srcOrd="0" destOrd="0" presId="urn:microsoft.com/office/officeart/2008/layout/RadialCluster"/>
    <dgm:cxn modelId="{0D5ACEC3-A6CC-4E7B-9ECE-77EDBA417CA6}" type="presOf" srcId="{7B674BAC-B6D6-44AB-903F-10DAB0EC8E4F}" destId="{9A71EF40-3848-42BD-A79F-7E0ABA0EDA25}" srcOrd="0" destOrd="0" presId="urn:microsoft.com/office/officeart/2008/layout/RadialCluster"/>
    <dgm:cxn modelId="{CC0A0FDD-EE13-4CB0-9C90-3C8471D73BD0}" type="presOf" srcId="{0D669DA2-AAE9-412B-BFBE-4F59DA130BF4}" destId="{553BFFCF-9801-4BF5-B3EB-9EB36989266C}" srcOrd="0" destOrd="0" presId="urn:microsoft.com/office/officeart/2008/layout/RadialCluster"/>
    <dgm:cxn modelId="{A924EDE3-2860-468B-9284-144A92C87ED1}" type="presOf" srcId="{F754ADBA-DB76-4B15-9B8D-556FED7CBCE4}" destId="{BF32A099-FF05-438A-88DF-CCFD780BBC9E}" srcOrd="0" destOrd="0" presId="urn:microsoft.com/office/officeart/2008/layout/RadialCluster"/>
    <dgm:cxn modelId="{388E8384-230F-4BB4-B1C6-B096F3AAC94A}" type="presParOf" srcId="{9A71EF40-3848-42BD-A79F-7E0ABA0EDA25}" destId="{7AC8523C-5037-437E-B87A-117B63588F8B}" srcOrd="0" destOrd="0" presId="urn:microsoft.com/office/officeart/2008/layout/RadialCluster"/>
    <dgm:cxn modelId="{5E157D97-4E57-4120-AD01-288FF1DF5E01}" type="presParOf" srcId="{7AC8523C-5037-437E-B87A-117B63588F8B}" destId="{553BFFCF-9801-4BF5-B3EB-9EB36989266C}" srcOrd="0" destOrd="0" presId="urn:microsoft.com/office/officeart/2008/layout/RadialCluster"/>
    <dgm:cxn modelId="{B4655A5C-6ADC-4828-A49B-8F7014B904AE}" type="presParOf" srcId="{7AC8523C-5037-437E-B87A-117B63588F8B}" destId="{548CFB03-571F-42B8-A594-262AAB940B3C}" srcOrd="1" destOrd="0" presId="urn:microsoft.com/office/officeart/2008/layout/RadialCluster"/>
    <dgm:cxn modelId="{0A690D97-76A7-4509-8923-DF701182426E}" type="presParOf" srcId="{7AC8523C-5037-437E-B87A-117B63588F8B}" destId="{4FCC1B28-65E0-45C6-BE54-4DB8C5C13E69}" srcOrd="2" destOrd="0" presId="urn:microsoft.com/office/officeart/2008/layout/RadialCluster"/>
    <dgm:cxn modelId="{5DA7AB67-B392-4587-85D3-93D68F403BA4}" type="presParOf" srcId="{7AC8523C-5037-437E-B87A-117B63588F8B}" destId="{6D556C2E-DCE8-40F9-9584-072030FAC268}" srcOrd="3" destOrd="0" presId="urn:microsoft.com/office/officeart/2008/layout/RadialCluster"/>
    <dgm:cxn modelId="{85C32CD4-6DB3-4246-993D-6FDEA2AA979D}" type="presParOf" srcId="{7AC8523C-5037-437E-B87A-117B63588F8B}" destId="{ED7AD948-2723-49FE-BDB9-3789C699F835}" srcOrd="4" destOrd="0" presId="urn:microsoft.com/office/officeart/2008/layout/RadialCluster"/>
    <dgm:cxn modelId="{0DF3E1DD-9C26-4166-BD81-F0C2195700D6}" type="presParOf" srcId="{7AC8523C-5037-437E-B87A-117B63588F8B}" destId="{BF32A099-FF05-438A-88DF-CCFD780BBC9E}" srcOrd="5" destOrd="0" presId="urn:microsoft.com/office/officeart/2008/layout/RadialCluster"/>
    <dgm:cxn modelId="{85A22482-ECA1-449B-BFA3-5C4F1FBB26EC}" type="presParOf" srcId="{7AC8523C-5037-437E-B87A-117B63588F8B}" destId="{86733C60-81AB-4C40-8A13-583D31C9520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74BAC-B6D6-44AB-903F-10DAB0EC8E4F}" type="doc">
      <dgm:prSet loTypeId="urn:microsoft.com/office/officeart/2008/layout/RadialCluster" loCatId="relationship" qsTypeId="urn:microsoft.com/office/officeart/2005/8/quickstyle/simple1" qsCatId="simple" csTypeId="urn:microsoft.com/office/officeart/2005/8/colors/accent2_4" csCatId="accent2" phldr="1"/>
      <dgm:spPr/>
      <dgm:t>
        <a:bodyPr/>
        <a:lstStyle/>
        <a:p>
          <a:endParaRPr lang="en-US"/>
        </a:p>
      </dgm:t>
    </dgm:pt>
    <dgm:pt modelId="{0D669DA2-AAE9-412B-BFBE-4F59DA130BF4}">
      <dgm:prSet phldrT="[Text]"/>
      <dgm:spPr/>
      <dgm:t>
        <a:bodyPr/>
        <a:lstStyle/>
        <a:p>
          <a:r>
            <a:rPr lang="en-US" dirty="0"/>
            <a:t>practicum Site</a:t>
          </a:r>
        </a:p>
      </dgm:t>
    </dgm:pt>
    <dgm:pt modelId="{5A1E0951-4CFC-435C-AD17-E7B7DEE671D2}" type="parTrans" cxnId="{AD74355A-595F-4AB4-9CF2-FD817E5E5870}">
      <dgm:prSet/>
      <dgm:spPr/>
      <dgm:t>
        <a:bodyPr/>
        <a:lstStyle/>
        <a:p>
          <a:endParaRPr lang="en-US"/>
        </a:p>
      </dgm:t>
    </dgm:pt>
    <dgm:pt modelId="{CC902D57-44F1-4E1F-BB63-B529844D58E2}" type="sibTrans" cxnId="{AD74355A-595F-4AB4-9CF2-FD817E5E5870}">
      <dgm:prSet/>
      <dgm:spPr/>
      <dgm:t>
        <a:bodyPr/>
        <a:lstStyle/>
        <a:p>
          <a:endParaRPr lang="en-US"/>
        </a:p>
      </dgm:t>
    </dgm:pt>
    <dgm:pt modelId="{F1CF2E9B-3291-485F-B830-CC219902CFCA}">
      <dgm:prSet phldrT="[Text]"/>
      <dgm:spPr/>
      <dgm:t>
        <a:bodyPr/>
        <a:lstStyle/>
        <a:p>
          <a:r>
            <a:rPr lang="en-US" dirty="0"/>
            <a:t>Student</a:t>
          </a:r>
        </a:p>
      </dgm:t>
    </dgm:pt>
    <dgm:pt modelId="{506CF728-0519-498D-8B93-BA509E68697E}" type="parTrans" cxnId="{7B526F48-C8AB-49DF-966B-03D932EAFEFB}">
      <dgm:prSet/>
      <dgm:spPr/>
      <dgm:t>
        <a:bodyPr/>
        <a:lstStyle/>
        <a:p>
          <a:endParaRPr lang="en-US"/>
        </a:p>
      </dgm:t>
    </dgm:pt>
    <dgm:pt modelId="{954CE2B9-1CF3-4288-B445-C58A638CE3AF}" type="sibTrans" cxnId="{7B526F48-C8AB-49DF-966B-03D932EAFEFB}">
      <dgm:prSet/>
      <dgm:spPr/>
      <dgm:t>
        <a:bodyPr/>
        <a:lstStyle/>
        <a:p>
          <a:endParaRPr lang="en-US"/>
        </a:p>
      </dgm:t>
    </dgm:pt>
    <dgm:pt modelId="{282DFF94-F1B5-493D-A612-3A60BE35FE2B}">
      <dgm:prSet phldrT="[Text]"/>
      <dgm:spPr/>
      <dgm:t>
        <a:bodyPr/>
        <a:lstStyle/>
        <a:p>
          <a:r>
            <a:rPr lang="en-US" dirty="0"/>
            <a:t>Tulane  Faculty Advisor</a:t>
          </a:r>
        </a:p>
      </dgm:t>
    </dgm:pt>
    <dgm:pt modelId="{CEB41F33-75E1-4FF0-B1D6-59206FCCEBF8}" type="parTrans" cxnId="{2E8A494A-4DF5-434C-BA9F-8736E8E86150}">
      <dgm:prSet/>
      <dgm:spPr/>
      <dgm:t>
        <a:bodyPr/>
        <a:lstStyle/>
        <a:p>
          <a:endParaRPr lang="en-US"/>
        </a:p>
      </dgm:t>
    </dgm:pt>
    <dgm:pt modelId="{6F37435D-7C73-42E4-AB3A-AF4C5D4A0388}" type="sibTrans" cxnId="{2E8A494A-4DF5-434C-BA9F-8736E8E86150}">
      <dgm:prSet/>
      <dgm:spPr/>
      <dgm:t>
        <a:bodyPr/>
        <a:lstStyle/>
        <a:p>
          <a:endParaRPr lang="en-US"/>
        </a:p>
      </dgm:t>
    </dgm:pt>
    <dgm:pt modelId="{E13884E0-A972-4E97-9AB2-1373E72781E4}">
      <dgm:prSet phldrT="[Text]"/>
      <dgm:spPr/>
      <dgm:t>
        <a:bodyPr/>
        <a:lstStyle/>
        <a:p>
          <a:r>
            <a:rPr lang="en-US" dirty="0"/>
            <a:t>Preceptor</a:t>
          </a:r>
        </a:p>
      </dgm:t>
    </dgm:pt>
    <dgm:pt modelId="{F754ADBA-DB76-4B15-9B8D-556FED7CBCE4}" type="parTrans" cxnId="{205CF657-5A84-4A12-ACB0-EBC2F76BC200}">
      <dgm:prSet/>
      <dgm:spPr/>
      <dgm:t>
        <a:bodyPr/>
        <a:lstStyle/>
        <a:p>
          <a:endParaRPr lang="en-US"/>
        </a:p>
      </dgm:t>
    </dgm:pt>
    <dgm:pt modelId="{07273157-FBA5-4B81-B780-557EC4F9925F}" type="sibTrans" cxnId="{205CF657-5A84-4A12-ACB0-EBC2F76BC200}">
      <dgm:prSet/>
      <dgm:spPr/>
      <dgm:t>
        <a:bodyPr/>
        <a:lstStyle/>
        <a:p>
          <a:endParaRPr lang="en-US"/>
        </a:p>
      </dgm:t>
    </dgm:pt>
    <dgm:pt modelId="{9A71EF40-3848-42BD-A79F-7E0ABA0EDA25}" type="pres">
      <dgm:prSet presAssocID="{7B674BAC-B6D6-44AB-903F-10DAB0EC8E4F}" presName="Name0" presStyleCnt="0">
        <dgm:presLayoutVars>
          <dgm:chMax val="1"/>
          <dgm:chPref val="1"/>
          <dgm:dir/>
          <dgm:animOne val="branch"/>
          <dgm:animLvl val="lvl"/>
        </dgm:presLayoutVars>
      </dgm:prSet>
      <dgm:spPr/>
    </dgm:pt>
    <dgm:pt modelId="{7AC8523C-5037-437E-B87A-117B63588F8B}" type="pres">
      <dgm:prSet presAssocID="{0D669DA2-AAE9-412B-BFBE-4F59DA130BF4}" presName="singleCycle" presStyleCnt="0"/>
      <dgm:spPr/>
    </dgm:pt>
    <dgm:pt modelId="{553BFFCF-9801-4BF5-B3EB-9EB36989266C}" type="pres">
      <dgm:prSet presAssocID="{0D669DA2-AAE9-412B-BFBE-4F59DA130BF4}" presName="singleCenter" presStyleLbl="node1" presStyleIdx="0" presStyleCnt="4" custLinFactNeighborX="192" custLinFactNeighborY="-9503">
        <dgm:presLayoutVars>
          <dgm:chMax val="7"/>
          <dgm:chPref val="7"/>
        </dgm:presLayoutVars>
      </dgm:prSet>
      <dgm:spPr/>
    </dgm:pt>
    <dgm:pt modelId="{548CFB03-571F-42B8-A594-262AAB940B3C}" type="pres">
      <dgm:prSet presAssocID="{506CF728-0519-498D-8B93-BA509E68697E}" presName="Name56" presStyleLbl="parChTrans1D2" presStyleIdx="0" presStyleCnt="3"/>
      <dgm:spPr/>
    </dgm:pt>
    <dgm:pt modelId="{4FCC1B28-65E0-45C6-BE54-4DB8C5C13E69}" type="pres">
      <dgm:prSet presAssocID="{F1CF2E9B-3291-485F-B830-CC219902CFCA}" presName="text0" presStyleLbl="node1" presStyleIdx="1" presStyleCnt="4">
        <dgm:presLayoutVars>
          <dgm:bulletEnabled val="1"/>
        </dgm:presLayoutVars>
      </dgm:prSet>
      <dgm:spPr/>
    </dgm:pt>
    <dgm:pt modelId="{6D556C2E-DCE8-40F9-9584-072030FAC268}" type="pres">
      <dgm:prSet presAssocID="{CEB41F33-75E1-4FF0-B1D6-59206FCCEBF8}" presName="Name56" presStyleLbl="parChTrans1D2" presStyleIdx="1" presStyleCnt="3"/>
      <dgm:spPr/>
    </dgm:pt>
    <dgm:pt modelId="{ED7AD948-2723-49FE-BDB9-3789C699F835}" type="pres">
      <dgm:prSet presAssocID="{282DFF94-F1B5-493D-A612-3A60BE35FE2B}" presName="text0" presStyleLbl="node1" presStyleIdx="2" presStyleCnt="4">
        <dgm:presLayoutVars>
          <dgm:bulletEnabled val="1"/>
        </dgm:presLayoutVars>
      </dgm:prSet>
      <dgm:spPr/>
    </dgm:pt>
    <dgm:pt modelId="{BF32A099-FF05-438A-88DF-CCFD780BBC9E}" type="pres">
      <dgm:prSet presAssocID="{F754ADBA-DB76-4B15-9B8D-556FED7CBCE4}" presName="Name56" presStyleLbl="parChTrans1D2" presStyleIdx="2" presStyleCnt="3"/>
      <dgm:spPr/>
    </dgm:pt>
    <dgm:pt modelId="{86733C60-81AB-4C40-8A13-583D31C9520C}" type="pres">
      <dgm:prSet presAssocID="{E13884E0-A972-4E97-9AB2-1373E72781E4}" presName="text0" presStyleLbl="node1" presStyleIdx="3" presStyleCnt="4">
        <dgm:presLayoutVars>
          <dgm:bulletEnabled val="1"/>
        </dgm:presLayoutVars>
      </dgm:prSet>
      <dgm:spPr/>
    </dgm:pt>
  </dgm:ptLst>
  <dgm:cxnLst>
    <dgm:cxn modelId="{620A760F-21BA-47A6-8BD1-4BF0461B1193}" type="presOf" srcId="{506CF728-0519-498D-8B93-BA509E68697E}" destId="{548CFB03-571F-42B8-A594-262AAB940B3C}" srcOrd="0" destOrd="0" presId="urn:microsoft.com/office/officeart/2008/layout/RadialCluster"/>
    <dgm:cxn modelId="{CE76F719-D83C-450D-ABEA-9CB4DE9BE9B8}" type="presOf" srcId="{282DFF94-F1B5-493D-A612-3A60BE35FE2B}" destId="{ED7AD948-2723-49FE-BDB9-3789C699F835}" srcOrd="0" destOrd="0" presId="urn:microsoft.com/office/officeart/2008/layout/RadialCluster"/>
    <dgm:cxn modelId="{F3FD235E-C11C-47F2-B70A-F7A5F704C5F5}" type="presOf" srcId="{F1CF2E9B-3291-485F-B830-CC219902CFCA}" destId="{4FCC1B28-65E0-45C6-BE54-4DB8C5C13E69}" srcOrd="0" destOrd="0" presId="urn:microsoft.com/office/officeart/2008/layout/RadialCluster"/>
    <dgm:cxn modelId="{7B526F48-C8AB-49DF-966B-03D932EAFEFB}" srcId="{0D669DA2-AAE9-412B-BFBE-4F59DA130BF4}" destId="{F1CF2E9B-3291-485F-B830-CC219902CFCA}" srcOrd="0" destOrd="0" parTransId="{506CF728-0519-498D-8B93-BA509E68697E}" sibTransId="{954CE2B9-1CF3-4288-B445-C58A638CE3AF}"/>
    <dgm:cxn modelId="{2E8A494A-4DF5-434C-BA9F-8736E8E86150}" srcId="{0D669DA2-AAE9-412B-BFBE-4F59DA130BF4}" destId="{282DFF94-F1B5-493D-A612-3A60BE35FE2B}" srcOrd="1" destOrd="0" parTransId="{CEB41F33-75E1-4FF0-B1D6-59206FCCEBF8}" sibTransId="{6F37435D-7C73-42E4-AB3A-AF4C5D4A0388}"/>
    <dgm:cxn modelId="{64BA6D52-F006-41AE-A5F7-4464D297DCFA}" type="presOf" srcId="{CEB41F33-75E1-4FF0-B1D6-59206FCCEBF8}" destId="{6D556C2E-DCE8-40F9-9584-072030FAC268}" srcOrd="0" destOrd="0" presId="urn:microsoft.com/office/officeart/2008/layout/RadialCluster"/>
    <dgm:cxn modelId="{205CF657-5A84-4A12-ACB0-EBC2F76BC200}" srcId="{0D669DA2-AAE9-412B-BFBE-4F59DA130BF4}" destId="{E13884E0-A972-4E97-9AB2-1373E72781E4}" srcOrd="2" destOrd="0" parTransId="{F754ADBA-DB76-4B15-9B8D-556FED7CBCE4}" sibTransId="{07273157-FBA5-4B81-B780-557EC4F9925F}"/>
    <dgm:cxn modelId="{AD74355A-595F-4AB4-9CF2-FD817E5E5870}" srcId="{7B674BAC-B6D6-44AB-903F-10DAB0EC8E4F}" destId="{0D669DA2-AAE9-412B-BFBE-4F59DA130BF4}" srcOrd="0" destOrd="0" parTransId="{5A1E0951-4CFC-435C-AD17-E7B7DEE671D2}" sibTransId="{CC902D57-44F1-4E1F-BB63-B529844D58E2}"/>
    <dgm:cxn modelId="{5490FC9B-65AE-4A2B-A5F3-0B2371B02850}" type="presOf" srcId="{E13884E0-A972-4E97-9AB2-1373E72781E4}" destId="{86733C60-81AB-4C40-8A13-583D31C9520C}" srcOrd="0" destOrd="0" presId="urn:microsoft.com/office/officeart/2008/layout/RadialCluster"/>
    <dgm:cxn modelId="{0D5ACEC3-A6CC-4E7B-9ECE-77EDBA417CA6}" type="presOf" srcId="{7B674BAC-B6D6-44AB-903F-10DAB0EC8E4F}" destId="{9A71EF40-3848-42BD-A79F-7E0ABA0EDA25}" srcOrd="0" destOrd="0" presId="urn:microsoft.com/office/officeart/2008/layout/RadialCluster"/>
    <dgm:cxn modelId="{CC0A0FDD-EE13-4CB0-9C90-3C8471D73BD0}" type="presOf" srcId="{0D669DA2-AAE9-412B-BFBE-4F59DA130BF4}" destId="{553BFFCF-9801-4BF5-B3EB-9EB36989266C}" srcOrd="0" destOrd="0" presId="urn:microsoft.com/office/officeart/2008/layout/RadialCluster"/>
    <dgm:cxn modelId="{A924EDE3-2860-468B-9284-144A92C87ED1}" type="presOf" srcId="{F754ADBA-DB76-4B15-9B8D-556FED7CBCE4}" destId="{BF32A099-FF05-438A-88DF-CCFD780BBC9E}" srcOrd="0" destOrd="0" presId="urn:microsoft.com/office/officeart/2008/layout/RadialCluster"/>
    <dgm:cxn modelId="{388E8384-230F-4BB4-B1C6-B096F3AAC94A}" type="presParOf" srcId="{9A71EF40-3848-42BD-A79F-7E0ABA0EDA25}" destId="{7AC8523C-5037-437E-B87A-117B63588F8B}" srcOrd="0" destOrd="0" presId="urn:microsoft.com/office/officeart/2008/layout/RadialCluster"/>
    <dgm:cxn modelId="{5E157D97-4E57-4120-AD01-288FF1DF5E01}" type="presParOf" srcId="{7AC8523C-5037-437E-B87A-117B63588F8B}" destId="{553BFFCF-9801-4BF5-B3EB-9EB36989266C}" srcOrd="0" destOrd="0" presId="urn:microsoft.com/office/officeart/2008/layout/RadialCluster"/>
    <dgm:cxn modelId="{B4655A5C-6ADC-4828-A49B-8F7014B904AE}" type="presParOf" srcId="{7AC8523C-5037-437E-B87A-117B63588F8B}" destId="{548CFB03-571F-42B8-A594-262AAB940B3C}" srcOrd="1" destOrd="0" presId="urn:microsoft.com/office/officeart/2008/layout/RadialCluster"/>
    <dgm:cxn modelId="{0A690D97-76A7-4509-8923-DF701182426E}" type="presParOf" srcId="{7AC8523C-5037-437E-B87A-117B63588F8B}" destId="{4FCC1B28-65E0-45C6-BE54-4DB8C5C13E69}" srcOrd="2" destOrd="0" presId="urn:microsoft.com/office/officeart/2008/layout/RadialCluster"/>
    <dgm:cxn modelId="{5DA7AB67-B392-4587-85D3-93D68F403BA4}" type="presParOf" srcId="{7AC8523C-5037-437E-B87A-117B63588F8B}" destId="{6D556C2E-DCE8-40F9-9584-072030FAC268}" srcOrd="3" destOrd="0" presId="urn:microsoft.com/office/officeart/2008/layout/RadialCluster"/>
    <dgm:cxn modelId="{85C32CD4-6DB3-4246-993D-6FDEA2AA979D}" type="presParOf" srcId="{7AC8523C-5037-437E-B87A-117B63588F8B}" destId="{ED7AD948-2723-49FE-BDB9-3789C699F835}" srcOrd="4" destOrd="0" presId="urn:microsoft.com/office/officeart/2008/layout/RadialCluster"/>
    <dgm:cxn modelId="{0DF3E1DD-9C26-4166-BD81-F0C2195700D6}" type="presParOf" srcId="{7AC8523C-5037-437E-B87A-117B63588F8B}" destId="{BF32A099-FF05-438A-88DF-CCFD780BBC9E}" srcOrd="5" destOrd="0" presId="urn:microsoft.com/office/officeart/2008/layout/RadialCluster"/>
    <dgm:cxn modelId="{85A22482-ECA1-449B-BFA3-5C4F1FBB26EC}" type="presParOf" srcId="{7AC8523C-5037-437E-B87A-117B63588F8B}" destId="{86733C60-81AB-4C40-8A13-583D31C9520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87203B-F1BB-4072-9C83-DA8472E2CCF4}"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5AF5E260-363A-4C41-950A-6AB39993B032}">
      <dgm:prSet phldrT="[Text]"/>
      <dgm:spPr/>
      <dgm:t>
        <a:bodyPr/>
        <a:lstStyle/>
        <a:p>
          <a:r>
            <a:rPr lang="en-US" dirty="0"/>
            <a:t>Application</a:t>
          </a:r>
        </a:p>
      </dgm:t>
    </dgm:pt>
    <dgm:pt modelId="{65AB894D-AA19-4500-80E8-9F66C33AFF2F}" type="parTrans" cxnId="{B667219C-B0DB-4EC3-A9FC-64018C69FC45}">
      <dgm:prSet/>
      <dgm:spPr/>
      <dgm:t>
        <a:bodyPr/>
        <a:lstStyle/>
        <a:p>
          <a:endParaRPr lang="en-US"/>
        </a:p>
      </dgm:t>
    </dgm:pt>
    <dgm:pt modelId="{DDBF3329-7E9A-4DE5-A18C-ABC444D942B9}" type="sibTrans" cxnId="{B667219C-B0DB-4EC3-A9FC-64018C69FC45}">
      <dgm:prSet/>
      <dgm:spPr/>
      <dgm:t>
        <a:bodyPr/>
        <a:lstStyle/>
        <a:p>
          <a:endParaRPr lang="en-US"/>
        </a:p>
      </dgm:t>
    </dgm:pt>
    <dgm:pt modelId="{A5017EA8-EEF0-44DE-B5AF-0DC936AB03CC}">
      <dgm:prSet phldrT="[Text]"/>
      <dgm:spPr/>
      <dgm:t>
        <a:bodyPr/>
        <a:lstStyle/>
        <a:p>
          <a:pPr>
            <a:buFont typeface="Arial" panose="020B0604020202020204" pitchFamily="34" charset="0"/>
            <a:buNone/>
          </a:pPr>
          <a:r>
            <a:rPr lang="en-US" dirty="0"/>
            <a:t>Identify APE site, preceptor, project</a:t>
          </a:r>
        </a:p>
      </dgm:t>
    </dgm:pt>
    <dgm:pt modelId="{0ADE0E9A-8FB4-46C2-A7A8-C7589BEDCA57}" type="parTrans" cxnId="{2EF2E6C2-E4FE-434E-AE71-E1B2CD429269}">
      <dgm:prSet/>
      <dgm:spPr/>
      <dgm:t>
        <a:bodyPr/>
        <a:lstStyle/>
        <a:p>
          <a:endParaRPr lang="en-US"/>
        </a:p>
      </dgm:t>
    </dgm:pt>
    <dgm:pt modelId="{2347804C-4977-45EB-9529-71E91EE0F230}" type="sibTrans" cxnId="{2EF2E6C2-E4FE-434E-AE71-E1B2CD429269}">
      <dgm:prSet/>
      <dgm:spPr/>
      <dgm:t>
        <a:bodyPr/>
        <a:lstStyle/>
        <a:p>
          <a:endParaRPr lang="en-US"/>
        </a:p>
      </dgm:t>
    </dgm:pt>
    <dgm:pt modelId="{336367ED-B309-4AED-901C-1791784F66C5}">
      <dgm:prSet phldrT="[Text]"/>
      <dgm:spPr>
        <a:solidFill>
          <a:schemeClr val="bg2">
            <a:lumMod val="25000"/>
          </a:schemeClr>
        </a:solidFill>
      </dgm:spPr>
      <dgm:t>
        <a:bodyPr/>
        <a:lstStyle/>
        <a:p>
          <a:r>
            <a:rPr lang="en-US" dirty="0"/>
            <a:t>Canvas</a:t>
          </a:r>
        </a:p>
      </dgm:t>
    </dgm:pt>
    <dgm:pt modelId="{B153281D-A785-4DDC-9324-52A28826A14C}" type="parTrans" cxnId="{5900B201-BDE8-4199-92F3-2FDAD4A325CB}">
      <dgm:prSet/>
      <dgm:spPr/>
      <dgm:t>
        <a:bodyPr/>
        <a:lstStyle/>
        <a:p>
          <a:endParaRPr lang="en-US"/>
        </a:p>
      </dgm:t>
    </dgm:pt>
    <dgm:pt modelId="{4B5C9D8A-7C58-4926-AD60-4B4E7F0373C2}" type="sibTrans" cxnId="{5900B201-BDE8-4199-92F3-2FDAD4A325CB}">
      <dgm:prSet/>
      <dgm:spPr/>
      <dgm:t>
        <a:bodyPr/>
        <a:lstStyle/>
        <a:p>
          <a:endParaRPr lang="en-US"/>
        </a:p>
      </dgm:t>
    </dgm:pt>
    <dgm:pt modelId="{4E0027CF-8678-424D-B164-047511261C45}">
      <dgm:prSet phldrT="[Text]"/>
      <dgm:spPr/>
      <dgm:t>
        <a:bodyPr/>
        <a:lstStyle/>
        <a:p>
          <a:r>
            <a:rPr lang="en-US" dirty="0"/>
            <a:t>Student uploads documents:</a:t>
          </a:r>
        </a:p>
      </dgm:t>
    </dgm:pt>
    <dgm:pt modelId="{AA848448-AB64-4FE3-A39A-6C2FFD392DE4}" type="parTrans" cxnId="{3AB815E9-94B8-45A6-A621-AC324B56A346}">
      <dgm:prSet/>
      <dgm:spPr/>
      <dgm:t>
        <a:bodyPr/>
        <a:lstStyle/>
        <a:p>
          <a:endParaRPr lang="en-US"/>
        </a:p>
      </dgm:t>
    </dgm:pt>
    <dgm:pt modelId="{10E321D7-55ED-4368-A634-6B9C615D7C58}" type="sibTrans" cxnId="{3AB815E9-94B8-45A6-A621-AC324B56A346}">
      <dgm:prSet/>
      <dgm:spPr/>
      <dgm:t>
        <a:bodyPr/>
        <a:lstStyle/>
        <a:p>
          <a:endParaRPr lang="en-US"/>
        </a:p>
      </dgm:t>
    </dgm:pt>
    <dgm:pt modelId="{E573C982-7A33-4DFB-8C28-FAE9CAEBC2EF}">
      <dgm:prSet phldrT="[Text]"/>
      <dgm:spPr>
        <a:solidFill>
          <a:srgbClr val="28688C"/>
        </a:solidFill>
      </dgm:spPr>
      <dgm:t>
        <a:bodyPr/>
        <a:lstStyle/>
        <a:p>
          <a:r>
            <a:rPr lang="en-US" dirty="0"/>
            <a:t>Completion</a:t>
          </a:r>
        </a:p>
      </dgm:t>
    </dgm:pt>
    <dgm:pt modelId="{0A32C86F-7ED4-4A56-BDAC-D5DC0AF4F838}" type="parTrans" cxnId="{BEE6B21E-ACF1-44CC-BE8F-EEB0C649AA73}">
      <dgm:prSet/>
      <dgm:spPr/>
      <dgm:t>
        <a:bodyPr/>
        <a:lstStyle/>
        <a:p>
          <a:endParaRPr lang="en-US"/>
        </a:p>
      </dgm:t>
    </dgm:pt>
    <dgm:pt modelId="{B6E517F5-0E7E-49D5-91CE-0DCBF4D071B5}" type="sibTrans" cxnId="{BEE6B21E-ACF1-44CC-BE8F-EEB0C649AA73}">
      <dgm:prSet/>
      <dgm:spPr/>
      <dgm:t>
        <a:bodyPr/>
        <a:lstStyle/>
        <a:p>
          <a:endParaRPr lang="en-US"/>
        </a:p>
      </dgm:t>
    </dgm:pt>
    <dgm:pt modelId="{E79F2514-10D4-447E-933A-1643300F3FBD}">
      <dgm:prSet phldrT="[Text]"/>
      <dgm:spPr/>
      <dgm:t>
        <a:bodyPr/>
        <a:lstStyle/>
        <a:p>
          <a:r>
            <a:rPr lang="en-US" dirty="0"/>
            <a:t>Faculty Instructor in Canvas grades (P/F):</a:t>
          </a:r>
        </a:p>
      </dgm:t>
    </dgm:pt>
    <dgm:pt modelId="{366F88D2-E63E-4DF8-B032-95BE09F8BD96}" type="parTrans" cxnId="{5FED52D4-A6EE-4C71-AECA-CC0C8823F481}">
      <dgm:prSet/>
      <dgm:spPr/>
      <dgm:t>
        <a:bodyPr/>
        <a:lstStyle/>
        <a:p>
          <a:endParaRPr lang="en-US"/>
        </a:p>
      </dgm:t>
    </dgm:pt>
    <dgm:pt modelId="{FBA888EB-946E-43A8-A274-0CA56C81DE52}" type="sibTrans" cxnId="{5FED52D4-A6EE-4C71-AECA-CC0C8823F481}">
      <dgm:prSet/>
      <dgm:spPr/>
      <dgm:t>
        <a:bodyPr/>
        <a:lstStyle/>
        <a:p>
          <a:endParaRPr lang="en-US"/>
        </a:p>
      </dgm:t>
    </dgm:pt>
    <dgm:pt modelId="{DDA3C861-6E57-4D3E-BBE8-3DBC73DF7D3E}">
      <dgm:prSet phldrT="[Text]"/>
      <dgm:spPr/>
      <dgm:t>
        <a:bodyPr/>
        <a:lstStyle/>
        <a:p>
          <a:pPr>
            <a:buFont typeface="Arial" panose="020B0604020202020204" pitchFamily="34" charset="0"/>
            <a:buNone/>
          </a:pPr>
          <a:r>
            <a:rPr lang="en-US" dirty="0"/>
            <a:t>Signed by</a:t>
          </a:r>
        </a:p>
      </dgm:t>
    </dgm:pt>
    <dgm:pt modelId="{AAD3324E-1F32-449D-8E43-1B9892E7B337}" type="parTrans" cxnId="{92DDDDAD-A1EF-4DDA-8801-3D0E379126BE}">
      <dgm:prSet/>
      <dgm:spPr/>
      <dgm:t>
        <a:bodyPr/>
        <a:lstStyle/>
        <a:p>
          <a:endParaRPr lang="en-US"/>
        </a:p>
      </dgm:t>
    </dgm:pt>
    <dgm:pt modelId="{EB92BCFA-6FA6-44B0-BA14-A134B152512A}" type="sibTrans" cxnId="{92DDDDAD-A1EF-4DDA-8801-3D0E379126BE}">
      <dgm:prSet/>
      <dgm:spPr/>
      <dgm:t>
        <a:bodyPr/>
        <a:lstStyle/>
        <a:p>
          <a:endParaRPr lang="en-US"/>
        </a:p>
      </dgm:t>
    </dgm:pt>
    <dgm:pt modelId="{BE59A21F-7C09-4925-BB96-488E14724E31}">
      <dgm:prSet phldrT="[Text]"/>
      <dgm:spPr/>
      <dgm:t>
        <a:bodyPr/>
        <a:lstStyle/>
        <a:p>
          <a:pPr>
            <a:buFont typeface="Arial" panose="020B0604020202020204" pitchFamily="34" charset="0"/>
            <a:buNone/>
          </a:pPr>
          <a:r>
            <a:rPr lang="en-US" dirty="0"/>
            <a:t>Register for SPHL 9980</a:t>
          </a:r>
        </a:p>
      </dgm:t>
    </dgm:pt>
    <dgm:pt modelId="{2E08E5DC-299C-4225-B55D-AFA1D4F2E242}" type="parTrans" cxnId="{F6A3DA19-B803-4F2F-BE96-D61337FE3C2E}">
      <dgm:prSet/>
      <dgm:spPr/>
      <dgm:t>
        <a:bodyPr/>
        <a:lstStyle/>
        <a:p>
          <a:endParaRPr lang="en-US"/>
        </a:p>
      </dgm:t>
    </dgm:pt>
    <dgm:pt modelId="{F0541875-C3BE-4FA2-9E41-7D5F1BCF9DE0}" type="sibTrans" cxnId="{F6A3DA19-B803-4F2F-BE96-D61337FE3C2E}">
      <dgm:prSet/>
      <dgm:spPr/>
      <dgm:t>
        <a:bodyPr/>
        <a:lstStyle/>
        <a:p>
          <a:endParaRPr lang="en-US"/>
        </a:p>
      </dgm:t>
    </dgm:pt>
    <dgm:pt modelId="{BED4728A-B223-4168-8C3F-4ADED7AED351}">
      <dgm:prSet phldrT="[Text]"/>
      <dgm:spPr/>
      <dgm:t>
        <a:bodyPr/>
        <a:lstStyle/>
        <a:p>
          <a:pPr>
            <a:buFont typeface="Arial" panose="020B0604020202020204" pitchFamily="34" charset="0"/>
            <a:buNone/>
          </a:pPr>
          <a:r>
            <a:rPr lang="en-US"/>
            <a:t>Affiliation </a:t>
          </a:r>
          <a:r>
            <a:rPr lang="en-US" dirty="0"/>
            <a:t>Agreements as needed</a:t>
          </a:r>
        </a:p>
      </dgm:t>
    </dgm:pt>
    <dgm:pt modelId="{77F0919F-09E6-4D09-95FF-2F1094A5AE0B}" type="parTrans" cxnId="{79D9C24E-E833-4C67-8218-53C25A3876DA}">
      <dgm:prSet/>
      <dgm:spPr/>
      <dgm:t>
        <a:bodyPr/>
        <a:lstStyle/>
        <a:p>
          <a:endParaRPr lang="en-US"/>
        </a:p>
      </dgm:t>
    </dgm:pt>
    <dgm:pt modelId="{77503732-CCAB-45B0-94B0-AA74F479B869}" type="sibTrans" cxnId="{79D9C24E-E833-4C67-8218-53C25A3876DA}">
      <dgm:prSet/>
      <dgm:spPr/>
      <dgm:t>
        <a:bodyPr/>
        <a:lstStyle/>
        <a:p>
          <a:endParaRPr lang="en-US"/>
        </a:p>
      </dgm:t>
    </dgm:pt>
    <dgm:pt modelId="{EA96995B-619D-4C4C-8B83-6AD949EDC0A1}">
      <dgm:prSet phldrT="[Text]"/>
      <dgm:spPr/>
      <dgm:t>
        <a:bodyPr/>
        <a:lstStyle/>
        <a:p>
          <a:r>
            <a:rPr lang="en-US" dirty="0"/>
            <a:t>Student resume</a:t>
          </a:r>
        </a:p>
      </dgm:t>
    </dgm:pt>
    <dgm:pt modelId="{8BBF31C4-AB9C-4FE0-9AD8-6CB4D9DE95F3}" type="parTrans" cxnId="{8F695CDA-21AD-4A2F-8E60-AF17E2B75AE0}">
      <dgm:prSet/>
      <dgm:spPr/>
      <dgm:t>
        <a:bodyPr/>
        <a:lstStyle/>
        <a:p>
          <a:endParaRPr lang="en-US"/>
        </a:p>
      </dgm:t>
    </dgm:pt>
    <dgm:pt modelId="{EE9ADAEB-828F-452D-A7AB-1C63CADBFA71}" type="sibTrans" cxnId="{8F695CDA-21AD-4A2F-8E60-AF17E2B75AE0}">
      <dgm:prSet/>
      <dgm:spPr/>
      <dgm:t>
        <a:bodyPr/>
        <a:lstStyle/>
        <a:p>
          <a:endParaRPr lang="en-US"/>
        </a:p>
      </dgm:t>
    </dgm:pt>
    <dgm:pt modelId="{A2CC9CBD-4B52-4422-9666-2433E95F13EC}">
      <dgm:prSet phldrT="[Text]"/>
      <dgm:spPr/>
      <dgm:t>
        <a:bodyPr/>
        <a:lstStyle/>
        <a:p>
          <a:r>
            <a:rPr lang="en-US" dirty="0"/>
            <a:t>Student transcript</a:t>
          </a:r>
        </a:p>
      </dgm:t>
    </dgm:pt>
    <dgm:pt modelId="{5C4C92DE-FB9A-4C6C-9AA6-A4BFDE4FD87E}" type="parTrans" cxnId="{DD9F7BC5-2BAA-4B1F-B51B-1A310669D731}">
      <dgm:prSet/>
      <dgm:spPr/>
      <dgm:t>
        <a:bodyPr/>
        <a:lstStyle/>
        <a:p>
          <a:endParaRPr lang="en-US"/>
        </a:p>
      </dgm:t>
    </dgm:pt>
    <dgm:pt modelId="{5D90E582-4349-4F2F-BE96-BDEC5EF8A865}" type="sibTrans" cxnId="{DD9F7BC5-2BAA-4B1F-B51B-1A310669D731}">
      <dgm:prSet/>
      <dgm:spPr/>
      <dgm:t>
        <a:bodyPr/>
        <a:lstStyle/>
        <a:p>
          <a:endParaRPr lang="en-US"/>
        </a:p>
      </dgm:t>
    </dgm:pt>
    <dgm:pt modelId="{3D95AF76-3EA3-4BFA-993C-0F69152399FC}">
      <dgm:prSet phldrT="[Text]"/>
      <dgm:spPr/>
      <dgm:t>
        <a:bodyPr/>
        <a:lstStyle/>
        <a:p>
          <a:r>
            <a:rPr lang="en-US" dirty="0"/>
            <a:t>Preceptor resume</a:t>
          </a:r>
        </a:p>
      </dgm:t>
    </dgm:pt>
    <dgm:pt modelId="{25B55F13-DA02-4EA9-B25D-FBE666C8B14A}" type="parTrans" cxnId="{E3746E72-4A9D-4B2A-B6FA-9D384CB04235}">
      <dgm:prSet/>
      <dgm:spPr/>
      <dgm:t>
        <a:bodyPr/>
        <a:lstStyle/>
        <a:p>
          <a:endParaRPr lang="en-US"/>
        </a:p>
      </dgm:t>
    </dgm:pt>
    <dgm:pt modelId="{A3A305FD-62AC-48CC-8826-ED9FF11E47A1}" type="sibTrans" cxnId="{E3746E72-4A9D-4B2A-B6FA-9D384CB04235}">
      <dgm:prSet/>
      <dgm:spPr/>
      <dgm:t>
        <a:bodyPr/>
        <a:lstStyle/>
        <a:p>
          <a:endParaRPr lang="en-US"/>
        </a:p>
      </dgm:t>
    </dgm:pt>
    <dgm:pt modelId="{4C6EEEEA-96E2-47C3-AF9F-4EAB496D9451}">
      <dgm:prSet phldrT="[Text]"/>
      <dgm:spPr/>
      <dgm:t>
        <a:bodyPr/>
        <a:lstStyle/>
        <a:p>
          <a:r>
            <a:rPr lang="en-US" dirty="0"/>
            <a:t>APE signed proposal</a:t>
          </a:r>
        </a:p>
      </dgm:t>
    </dgm:pt>
    <dgm:pt modelId="{A84C308C-0303-4A2B-913F-32E1C52AEF01}" type="parTrans" cxnId="{F1786078-EC1E-4EAA-9E92-CA91B72CBFFC}">
      <dgm:prSet/>
      <dgm:spPr/>
      <dgm:t>
        <a:bodyPr/>
        <a:lstStyle/>
        <a:p>
          <a:endParaRPr lang="en-US"/>
        </a:p>
      </dgm:t>
    </dgm:pt>
    <dgm:pt modelId="{233E897F-8AA1-407D-BE67-9B2512E6AF50}" type="sibTrans" cxnId="{F1786078-EC1E-4EAA-9E92-CA91B72CBFFC}">
      <dgm:prSet/>
      <dgm:spPr/>
      <dgm:t>
        <a:bodyPr/>
        <a:lstStyle/>
        <a:p>
          <a:endParaRPr lang="en-US"/>
        </a:p>
      </dgm:t>
    </dgm:pt>
    <dgm:pt modelId="{704052BE-DDC0-4C3B-91C4-0A14E2F859D7}">
      <dgm:prSet phldrT="[Text]"/>
      <dgm:spPr/>
      <dgm:t>
        <a:bodyPr/>
        <a:lstStyle/>
        <a:p>
          <a:r>
            <a:rPr lang="en-US" dirty="0"/>
            <a:t>Final report</a:t>
          </a:r>
        </a:p>
      </dgm:t>
    </dgm:pt>
    <dgm:pt modelId="{61E7748D-38BE-444A-AA6A-092E9B798420}" type="parTrans" cxnId="{7CBA67FF-ED85-44A8-8500-CAFF17ADCEC1}">
      <dgm:prSet/>
      <dgm:spPr/>
      <dgm:t>
        <a:bodyPr/>
        <a:lstStyle/>
        <a:p>
          <a:endParaRPr lang="en-US"/>
        </a:p>
      </dgm:t>
    </dgm:pt>
    <dgm:pt modelId="{19EEBF78-0680-45E7-8497-79D9F311E588}" type="sibTrans" cxnId="{7CBA67FF-ED85-44A8-8500-CAFF17ADCEC1}">
      <dgm:prSet/>
      <dgm:spPr/>
      <dgm:t>
        <a:bodyPr/>
        <a:lstStyle/>
        <a:p>
          <a:endParaRPr lang="en-US"/>
        </a:p>
      </dgm:t>
    </dgm:pt>
    <dgm:pt modelId="{E5D8B27C-9747-4F07-871E-30B6F9890AD0}">
      <dgm:prSet phldrT="[Text]"/>
      <dgm:spPr/>
      <dgm:t>
        <a:bodyPr/>
        <a:lstStyle/>
        <a:p>
          <a:r>
            <a:rPr lang="en-US" dirty="0"/>
            <a:t>2(+) work products</a:t>
          </a:r>
        </a:p>
      </dgm:t>
    </dgm:pt>
    <dgm:pt modelId="{643CBAE0-2E7A-4BCD-95A7-36898282446F}" type="parTrans" cxnId="{F5D8588F-62C0-4A10-A6B7-55BA87CA365F}">
      <dgm:prSet/>
      <dgm:spPr/>
      <dgm:t>
        <a:bodyPr/>
        <a:lstStyle/>
        <a:p>
          <a:endParaRPr lang="en-US"/>
        </a:p>
      </dgm:t>
    </dgm:pt>
    <dgm:pt modelId="{A1A6A641-4F21-485C-9408-239DC32F77BF}" type="sibTrans" cxnId="{F5D8588F-62C0-4A10-A6B7-55BA87CA365F}">
      <dgm:prSet/>
      <dgm:spPr/>
      <dgm:t>
        <a:bodyPr/>
        <a:lstStyle/>
        <a:p>
          <a:endParaRPr lang="en-US"/>
        </a:p>
      </dgm:t>
    </dgm:pt>
    <dgm:pt modelId="{BCD8697D-6722-4D8C-BA60-01BEE3FBC96E}">
      <dgm:prSet phldrT="[Text]"/>
      <dgm:spPr/>
      <dgm:t>
        <a:bodyPr/>
        <a:lstStyle/>
        <a:p>
          <a:r>
            <a:rPr lang="en-US" dirty="0"/>
            <a:t>Evaluations</a:t>
          </a:r>
        </a:p>
      </dgm:t>
    </dgm:pt>
    <dgm:pt modelId="{8ACC6171-ED98-4117-9DD1-DBA601DA120D}" type="parTrans" cxnId="{D9201F78-A761-4B53-A5C0-E611F9C17A28}">
      <dgm:prSet/>
      <dgm:spPr/>
      <dgm:t>
        <a:bodyPr/>
        <a:lstStyle/>
        <a:p>
          <a:endParaRPr lang="en-US"/>
        </a:p>
      </dgm:t>
    </dgm:pt>
    <dgm:pt modelId="{D063C864-AA71-4629-BC88-A6B7E89DB024}" type="sibTrans" cxnId="{D9201F78-A761-4B53-A5C0-E611F9C17A28}">
      <dgm:prSet/>
      <dgm:spPr/>
      <dgm:t>
        <a:bodyPr/>
        <a:lstStyle/>
        <a:p>
          <a:endParaRPr lang="en-US"/>
        </a:p>
      </dgm:t>
    </dgm:pt>
    <dgm:pt modelId="{DD6F9A55-6789-441E-9EE8-7D366915BA8C}">
      <dgm:prSet phldrT="[Text]"/>
      <dgm:spPr/>
      <dgm:t>
        <a:bodyPr/>
        <a:lstStyle/>
        <a:p>
          <a:r>
            <a:rPr lang="en-US" dirty="0"/>
            <a:t>Preceptor</a:t>
          </a:r>
        </a:p>
      </dgm:t>
    </dgm:pt>
    <dgm:pt modelId="{C8B087CF-A273-4DF2-A73B-C2BF284D6122}" type="parTrans" cxnId="{BA2892C3-802E-4C05-BA28-9E20886EC2A8}">
      <dgm:prSet/>
      <dgm:spPr/>
      <dgm:t>
        <a:bodyPr/>
        <a:lstStyle/>
        <a:p>
          <a:endParaRPr lang="en-US"/>
        </a:p>
      </dgm:t>
    </dgm:pt>
    <dgm:pt modelId="{55042EAE-9082-4C56-AC48-ED61E7579AE0}" type="sibTrans" cxnId="{BA2892C3-802E-4C05-BA28-9E20886EC2A8}">
      <dgm:prSet/>
      <dgm:spPr/>
      <dgm:t>
        <a:bodyPr/>
        <a:lstStyle/>
        <a:p>
          <a:endParaRPr lang="en-US"/>
        </a:p>
      </dgm:t>
    </dgm:pt>
    <dgm:pt modelId="{747F662F-11C9-4BE8-AF75-FDCF67EA98A6}">
      <dgm:prSet phldrT="[Text]"/>
      <dgm:spPr/>
      <dgm:t>
        <a:bodyPr/>
        <a:lstStyle/>
        <a:p>
          <a:r>
            <a:rPr lang="en-US" dirty="0"/>
            <a:t>Student</a:t>
          </a:r>
        </a:p>
      </dgm:t>
    </dgm:pt>
    <dgm:pt modelId="{30A61B5D-B139-4483-A1E3-5E52F8DCA6E7}" type="parTrans" cxnId="{92C76B85-1B32-465B-BB4F-7BC8C0A16F47}">
      <dgm:prSet/>
      <dgm:spPr/>
      <dgm:t>
        <a:bodyPr/>
        <a:lstStyle/>
        <a:p>
          <a:endParaRPr lang="en-US"/>
        </a:p>
      </dgm:t>
    </dgm:pt>
    <dgm:pt modelId="{27055B9D-DE0F-4B38-80A5-C4CB032C1E4E}" type="sibTrans" cxnId="{92C76B85-1B32-465B-BB4F-7BC8C0A16F47}">
      <dgm:prSet/>
      <dgm:spPr/>
      <dgm:t>
        <a:bodyPr/>
        <a:lstStyle/>
        <a:p>
          <a:endParaRPr lang="en-US"/>
        </a:p>
      </dgm:t>
    </dgm:pt>
    <dgm:pt modelId="{2B1265AE-182F-46C4-BA8A-1DB1963D7334}">
      <dgm:prSet phldrT="[Text]"/>
      <dgm:spPr/>
      <dgm:t>
        <a:bodyPr/>
        <a:lstStyle/>
        <a:p>
          <a:r>
            <a:rPr lang="en-US" dirty="0"/>
            <a:t>Final Report</a:t>
          </a:r>
        </a:p>
      </dgm:t>
    </dgm:pt>
    <dgm:pt modelId="{85DFCAA1-F816-40A7-86AA-14411DAADEDE}" type="parTrans" cxnId="{7CA05B61-DCC7-4F95-A671-567A55ADB78F}">
      <dgm:prSet/>
      <dgm:spPr/>
      <dgm:t>
        <a:bodyPr/>
        <a:lstStyle/>
        <a:p>
          <a:endParaRPr lang="en-US"/>
        </a:p>
      </dgm:t>
    </dgm:pt>
    <dgm:pt modelId="{29B8B337-CA36-4106-96D6-2B783D330574}" type="sibTrans" cxnId="{7CA05B61-DCC7-4F95-A671-567A55ADB78F}">
      <dgm:prSet/>
      <dgm:spPr/>
      <dgm:t>
        <a:bodyPr/>
        <a:lstStyle/>
        <a:p>
          <a:endParaRPr lang="en-US"/>
        </a:p>
      </dgm:t>
    </dgm:pt>
    <dgm:pt modelId="{756BD19F-EBEF-4AE0-8E55-075C3280DEFB}">
      <dgm:prSet phldrT="[Text]"/>
      <dgm:spPr/>
      <dgm:t>
        <a:bodyPr/>
        <a:lstStyle/>
        <a:p>
          <a:r>
            <a:rPr lang="en-US" dirty="0"/>
            <a:t>2(+) work products</a:t>
          </a:r>
        </a:p>
      </dgm:t>
    </dgm:pt>
    <dgm:pt modelId="{7B839ED5-44D2-4231-9932-07B4042BEAD5}" type="parTrans" cxnId="{2460DA45-D32A-456E-B59E-36AE09E8348D}">
      <dgm:prSet/>
      <dgm:spPr/>
      <dgm:t>
        <a:bodyPr/>
        <a:lstStyle/>
        <a:p>
          <a:endParaRPr lang="en-US"/>
        </a:p>
      </dgm:t>
    </dgm:pt>
    <dgm:pt modelId="{1B3BE010-BFD1-4CF0-9392-67C3C6A754EC}" type="sibTrans" cxnId="{2460DA45-D32A-456E-B59E-36AE09E8348D}">
      <dgm:prSet/>
      <dgm:spPr/>
      <dgm:t>
        <a:bodyPr/>
        <a:lstStyle/>
        <a:p>
          <a:endParaRPr lang="en-US"/>
        </a:p>
      </dgm:t>
    </dgm:pt>
    <dgm:pt modelId="{8FB64CA0-0375-4374-ABFC-87EEBB6714E4}">
      <dgm:prSet phldrT="[Text]"/>
      <dgm:spPr/>
      <dgm:t>
        <a:bodyPr/>
        <a:lstStyle/>
        <a:p>
          <a:r>
            <a:rPr lang="en-US" dirty="0"/>
            <a:t>Reviews preceptor evaluation for average(+) rating</a:t>
          </a:r>
        </a:p>
      </dgm:t>
    </dgm:pt>
    <dgm:pt modelId="{C322DEE8-E1DD-4447-B9B8-5932977670A9}" type="parTrans" cxnId="{E00E0330-3F02-46EE-9075-9C60ADCAD079}">
      <dgm:prSet/>
      <dgm:spPr/>
      <dgm:t>
        <a:bodyPr/>
        <a:lstStyle/>
        <a:p>
          <a:endParaRPr lang="en-US"/>
        </a:p>
      </dgm:t>
    </dgm:pt>
    <dgm:pt modelId="{A0009996-4557-4360-B853-58AA52C1D424}" type="sibTrans" cxnId="{E00E0330-3F02-46EE-9075-9C60ADCAD079}">
      <dgm:prSet/>
      <dgm:spPr/>
      <dgm:t>
        <a:bodyPr/>
        <a:lstStyle/>
        <a:p>
          <a:endParaRPr lang="en-US"/>
        </a:p>
      </dgm:t>
    </dgm:pt>
    <dgm:pt modelId="{305BE037-F2F6-4ADA-B4CE-8AA527EFAF54}">
      <dgm:prSet phldrT="[Text]"/>
      <dgm:spPr/>
      <dgm:t>
        <a:bodyPr/>
        <a:lstStyle/>
        <a:p>
          <a:r>
            <a:rPr lang="en-US" dirty="0"/>
            <a:t>Completes paperwork for Public Health Practice and Academic Affairs</a:t>
          </a:r>
        </a:p>
      </dgm:t>
    </dgm:pt>
    <dgm:pt modelId="{5ED94D3E-863A-4FDF-9CFC-2239E82348FB}" type="parTrans" cxnId="{D0230D40-1456-4992-B20E-44F46E6CAFC1}">
      <dgm:prSet/>
      <dgm:spPr/>
      <dgm:t>
        <a:bodyPr/>
        <a:lstStyle/>
        <a:p>
          <a:endParaRPr lang="en-US"/>
        </a:p>
      </dgm:t>
    </dgm:pt>
    <dgm:pt modelId="{D8EB4400-8E4A-4B35-9DE5-F4FFB72C1F29}" type="sibTrans" cxnId="{D0230D40-1456-4992-B20E-44F46E6CAFC1}">
      <dgm:prSet/>
      <dgm:spPr/>
      <dgm:t>
        <a:bodyPr/>
        <a:lstStyle/>
        <a:p>
          <a:endParaRPr lang="en-US"/>
        </a:p>
      </dgm:t>
    </dgm:pt>
    <dgm:pt modelId="{AB378BAD-6E63-43EB-B165-EE646FD558E2}">
      <dgm:prSet phldrT="[Text]"/>
      <dgm:spPr/>
      <dgm:t>
        <a:bodyPr/>
        <a:lstStyle/>
        <a:p>
          <a:endParaRPr lang="en-US" dirty="0"/>
        </a:p>
      </dgm:t>
    </dgm:pt>
    <dgm:pt modelId="{9A494F98-0C87-418A-8565-533D50BC84E1}" type="parTrans" cxnId="{BE20C43E-8548-4BDC-8C09-347D6D009997}">
      <dgm:prSet/>
      <dgm:spPr/>
      <dgm:t>
        <a:bodyPr/>
        <a:lstStyle/>
        <a:p>
          <a:endParaRPr lang="en-US"/>
        </a:p>
      </dgm:t>
    </dgm:pt>
    <dgm:pt modelId="{F1B29C68-BF30-4E8C-987A-C2DD26B001FD}" type="sibTrans" cxnId="{BE20C43E-8548-4BDC-8C09-347D6D009997}">
      <dgm:prSet/>
      <dgm:spPr/>
      <dgm:t>
        <a:bodyPr/>
        <a:lstStyle/>
        <a:p>
          <a:endParaRPr lang="en-US"/>
        </a:p>
      </dgm:t>
    </dgm:pt>
    <dgm:pt modelId="{8A7F2576-A291-4475-AB0C-E91F115DFD3B}">
      <dgm:prSet phldrT="[Text]"/>
      <dgm:spPr/>
      <dgm:t>
        <a:bodyPr/>
        <a:lstStyle/>
        <a:p>
          <a:r>
            <a:rPr lang="en-US" dirty="0"/>
            <a:t>Paperwork is submitted to Academic Affairs</a:t>
          </a:r>
        </a:p>
      </dgm:t>
    </dgm:pt>
    <dgm:pt modelId="{9253C082-70F3-460F-ABC5-5D09B3BAAC26}" type="parTrans" cxnId="{B8309D18-E4D7-452B-A355-5D1CA6A67BFD}">
      <dgm:prSet/>
      <dgm:spPr/>
      <dgm:t>
        <a:bodyPr/>
        <a:lstStyle/>
        <a:p>
          <a:endParaRPr lang="en-US"/>
        </a:p>
      </dgm:t>
    </dgm:pt>
    <dgm:pt modelId="{6AA384AB-CCED-4275-B7DF-4A5FE15772FD}" type="sibTrans" cxnId="{B8309D18-E4D7-452B-A355-5D1CA6A67BFD}">
      <dgm:prSet/>
      <dgm:spPr/>
      <dgm:t>
        <a:bodyPr/>
        <a:lstStyle/>
        <a:p>
          <a:endParaRPr lang="en-US"/>
        </a:p>
      </dgm:t>
    </dgm:pt>
    <dgm:pt modelId="{1BB14DD6-AFD1-4159-A020-7A25F12C3C69}">
      <dgm:prSet phldrT="[Text]"/>
      <dgm:spPr/>
      <dgm:t>
        <a:bodyPr/>
        <a:lstStyle/>
        <a:p>
          <a:endParaRPr lang="en-US" dirty="0"/>
        </a:p>
      </dgm:t>
    </dgm:pt>
    <dgm:pt modelId="{FFD119DE-13A0-44DD-9D75-488D18F4763E}" type="parTrans" cxnId="{EE4FC379-517A-48C9-9C9E-7D8493DF0284}">
      <dgm:prSet/>
      <dgm:spPr/>
      <dgm:t>
        <a:bodyPr/>
        <a:lstStyle/>
        <a:p>
          <a:endParaRPr lang="en-US"/>
        </a:p>
      </dgm:t>
    </dgm:pt>
    <dgm:pt modelId="{2AC45C0F-55B3-4B18-90C9-497CC29EC738}" type="sibTrans" cxnId="{EE4FC379-517A-48C9-9C9E-7D8493DF0284}">
      <dgm:prSet/>
      <dgm:spPr/>
      <dgm:t>
        <a:bodyPr/>
        <a:lstStyle/>
        <a:p>
          <a:endParaRPr lang="en-US"/>
        </a:p>
      </dgm:t>
    </dgm:pt>
    <dgm:pt modelId="{AFADA8F6-2084-4A29-B80B-EB42E8C572DB}">
      <dgm:prSet phldrT="[Text]"/>
      <dgm:spPr/>
      <dgm:t>
        <a:bodyPr/>
        <a:lstStyle/>
        <a:p>
          <a:pPr>
            <a:buFont typeface="Arial" panose="020B0604020202020204" pitchFamily="34" charset="0"/>
            <a:buNone/>
          </a:pPr>
          <a:r>
            <a:rPr lang="en-US" dirty="0"/>
            <a:t>1. student</a:t>
          </a:r>
        </a:p>
      </dgm:t>
    </dgm:pt>
    <dgm:pt modelId="{9396D57A-78F7-4D9C-AE45-7F235292C913}" type="parTrans" cxnId="{61D444BB-A047-4DF6-87AE-B6B2BE5834C7}">
      <dgm:prSet/>
      <dgm:spPr/>
      <dgm:t>
        <a:bodyPr/>
        <a:lstStyle/>
        <a:p>
          <a:endParaRPr lang="en-US"/>
        </a:p>
      </dgm:t>
    </dgm:pt>
    <dgm:pt modelId="{B2F6A8C8-BB4A-433C-9B9A-8E3A167D9183}" type="sibTrans" cxnId="{61D444BB-A047-4DF6-87AE-B6B2BE5834C7}">
      <dgm:prSet/>
      <dgm:spPr/>
      <dgm:t>
        <a:bodyPr/>
        <a:lstStyle/>
        <a:p>
          <a:endParaRPr lang="en-US"/>
        </a:p>
      </dgm:t>
    </dgm:pt>
    <dgm:pt modelId="{164C5D7F-2889-4377-B876-07B967B4E065}">
      <dgm:prSet phldrT="[Text]"/>
      <dgm:spPr/>
      <dgm:t>
        <a:bodyPr/>
        <a:lstStyle/>
        <a:p>
          <a:pPr>
            <a:buFont typeface="Arial" panose="020B0604020202020204" pitchFamily="34" charset="0"/>
            <a:buNone/>
          </a:pPr>
          <a:r>
            <a:rPr lang="en-US" dirty="0"/>
            <a:t>2. preceptor </a:t>
          </a:r>
        </a:p>
      </dgm:t>
    </dgm:pt>
    <dgm:pt modelId="{8C4E5FA5-F46A-4510-8E55-CA2B621BF08F}" type="parTrans" cxnId="{B03F64FC-D302-47AE-90EF-3B4996B7C927}">
      <dgm:prSet/>
      <dgm:spPr/>
      <dgm:t>
        <a:bodyPr/>
        <a:lstStyle/>
        <a:p>
          <a:endParaRPr lang="en-US"/>
        </a:p>
      </dgm:t>
    </dgm:pt>
    <dgm:pt modelId="{5CAEA275-6B22-4992-96DB-478C204C4BCF}" type="sibTrans" cxnId="{B03F64FC-D302-47AE-90EF-3B4996B7C927}">
      <dgm:prSet/>
      <dgm:spPr/>
      <dgm:t>
        <a:bodyPr/>
        <a:lstStyle/>
        <a:p>
          <a:endParaRPr lang="en-US"/>
        </a:p>
      </dgm:t>
    </dgm:pt>
    <dgm:pt modelId="{2D363430-06E4-4BEB-BF8B-1DBDF4A47D72}">
      <dgm:prSet phldrT="[Text]"/>
      <dgm:spPr/>
      <dgm:t>
        <a:bodyPr/>
        <a:lstStyle/>
        <a:p>
          <a:pPr>
            <a:buFont typeface="Arial" panose="020B0604020202020204" pitchFamily="34" charset="0"/>
            <a:buNone/>
          </a:pPr>
          <a:r>
            <a:rPr lang="en-US" dirty="0"/>
            <a:t>3. faculty advisor</a:t>
          </a:r>
        </a:p>
      </dgm:t>
    </dgm:pt>
    <dgm:pt modelId="{5A16BAED-76D9-442F-86BB-E786190A12D9}" type="parTrans" cxnId="{3189A4DB-9F00-48D6-BD84-918DF8137C39}">
      <dgm:prSet/>
      <dgm:spPr/>
      <dgm:t>
        <a:bodyPr/>
        <a:lstStyle/>
        <a:p>
          <a:endParaRPr lang="en-US"/>
        </a:p>
      </dgm:t>
    </dgm:pt>
    <dgm:pt modelId="{F1A953CE-2ADF-4BEF-B033-9D7A2BBC4FEC}" type="sibTrans" cxnId="{3189A4DB-9F00-48D6-BD84-918DF8137C39}">
      <dgm:prSet/>
      <dgm:spPr/>
      <dgm:t>
        <a:bodyPr/>
        <a:lstStyle/>
        <a:p>
          <a:endParaRPr lang="en-US"/>
        </a:p>
      </dgm:t>
    </dgm:pt>
    <dgm:pt modelId="{47A2D086-21D8-40DF-8EA0-BB0AF12D5A92}">
      <dgm:prSet phldrT="[Text]"/>
      <dgm:spPr/>
      <dgm:t>
        <a:bodyPr/>
        <a:lstStyle/>
        <a:p>
          <a:pPr>
            <a:buFont typeface="Arial" panose="020B0604020202020204" pitchFamily="34" charset="0"/>
            <a:buNone/>
          </a:pPr>
          <a:endParaRPr lang="en-US" dirty="0"/>
        </a:p>
      </dgm:t>
    </dgm:pt>
    <dgm:pt modelId="{F8694473-4631-44A3-B2D1-4041456DF678}" type="parTrans" cxnId="{9A60EEAB-4F72-4221-80D6-57F9D1ED3F0F}">
      <dgm:prSet/>
      <dgm:spPr/>
      <dgm:t>
        <a:bodyPr/>
        <a:lstStyle/>
        <a:p>
          <a:endParaRPr lang="en-US"/>
        </a:p>
      </dgm:t>
    </dgm:pt>
    <dgm:pt modelId="{ACCA3824-7206-4115-B742-BB375D0BB544}" type="sibTrans" cxnId="{9A60EEAB-4F72-4221-80D6-57F9D1ED3F0F}">
      <dgm:prSet/>
      <dgm:spPr/>
      <dgm:t>
        <a:bodyPr/>
        <a:lstStyle/>
        <a:p>
          <a:endParaRPr lang="en-US"/>
        </a:p>
      </dgm:t>
    </dgm:pt>
    <dgm:pt modelId="{75CE8714-E1F6-40CF-AF19-782B34037881}">
      <dgm:prSet phldrT="[Text]"/>
      <dgm:spPr/>
      <dgm:t>
        <a:bodyPr/>
        <a:lstStyle/>
        <a:p>
          <a:pPr>
            <a:buFont typeface="Arial" panose="020B0604020202020204" pitchFamily="34" charset="0"/>
            <a:buNone/>
          </a:pPr>
          <a:endParaRPr lang="en-US" dirty="0"/>
        </a:p>
      </dgm:t>
    </dgm:pt>
    <dgm:pt modelId="{5B6D05C5-2706-4898-93FC-C34ED37C9B32}" type="parTrans" cxnId="{5A7A9615-0799-49E6-9DEE-5F39E4EDC5BB}">
      <dgm:prSet/>
      <dgm:spPr/>
      <dgm:t>
        <a:bodyPr/>
        <a:lstStyle/>
        <a:p>
          <a:endParaRPr lang="en-US"/>
        </a:p>
      </dgm:t>
    </dgm:pt>
    <dgm:pt modelId="{2E57E297-648D-412C-B064-8CABEDF1DF39}" type="sibTrans" cxnId="{5A7A9615-0799-49E6-9DEE-5F39E4EDC5BB}">
      <dgm:prSet/>
      <dgm:spPr/>
      <dgm:t>
        <a:bodyPr/>
        <a:lstStyle/>
        <a:p>
          <a:endParaRPr lang="en-US"/>
        </a:p>
      </dgm:t>
    </dgm:pt>
    <dgm:pt modelId="{0A93EC89-F145-42C7-8C0E-882C96B28CD0}">
      <dgm:prSet phldrT="[Text]"/>
      <dgm:spPr/>
      <dgm:t>
        <a:bodyPr/>
        <a:lstStyle/>
        <a:p>
          <a:pPr>
            <a:buFont typeface="Arial" panose="020B0604020202020204" pitchFamily="34" charset="0"/>
            <a:buNone/>
          </a:pPr>
          <a:r>
            <a:rPr lang="en-US" dirty="0"/>
            <a:t>Complete Proposal using Template</a:t>
          </a:r>
        </a:p>
      </dgm:t>
    </dgm:pt>
    <dgm:pt modelId="{7D74DF1C-6D05-449B-B02E-DFF8D38703BB}" type="parTrans" cxnId="{BCB71DB6-7B87-4C93-AF2B-885D0D5E76D1}">
      <dgm:prSet/>
      <dgm:spPr/>
      <dgm:t>
        <a:bodyPr/>
        <a:lstStyle/>
        <a:p>
          <a:endParaRPr lang="en-US"/>
        </a:p>
      </dgm:t>
    </dgm:pt>
    <dgm:pt modelId="{A4082760-A1FD-4521-9ED9-BEDE1CA8B7D0}" type="sibTrans" cxnId="{BCB71DB6-7B87-4C93-AF2B-885D0D5E76D1}">
      <dgm:prSet/>
      <dgm:spPr/>
      <dgm:t>
        <a:bodyPr/>
        <a:lstStyle/>
        <a:p>
          <a:endParaRPr lang="en-US"/>
        </a:p>
      </dgm:t>
    </dgm:pt>
    <dgm:pt modelId="{C16D4E71-ACBB-4D21-B439-CD01C504C8A9}">
      <dgm:prSet phldrT="[Text]"/>
      <dgm:spPr/>
      <dgm:t>
        <a:bodyPr/>
        <a:lstStyle/>
        <a:p>
          <a:pPr>
            <a:buFont typeface="Arial" panose="020B0604020202020204" pitchFamily="34" charset="0"/>
            <a:buNone/>
          </a:pPr>
          <a:endParaRPr lang="en-US" dirty="0"/>
        </a:p>
      </dgm:t>
    </dgm:pt>
    <dgm:pt modelId="{6990DDC5-68D9-43CD-B102-723B4263804D}" type="parTrans" cxnId="{AAE7B963-2AFD-4643-9726-56A48F42D4C5}">
      <dgm:prSet/>
      <dgm:spPr/>
      <dgm:t>
        <a:bodyPr/>
        <a:lstStyle/>
        <a:p>
          <a:endParaRPr lang="en-US"/>
        </a:p>
      </dgm:t>
    </dgm:pt>
    <dgm:pt modelId="{C90748F4-BB80-424B-9BA3-7EE8D1669BF1}" type="sibTrans" cxnId="{AAE7B963-2AFD-4643-9726-56A48F42D4C5}">
      <dgm:prSet/>
      <dgm:spPr/>
      <dgm:t>
        <a:bodyPr/>
        <a:lstStyle/>
        <a:p>
          <a:endParaRPr lang="en-US"/>
        </a:p>
      </dgm:t>
    </dgm:pt>
    <dgm:pt modelId="{7E1FEF12-708F-49D3-AFBD-8CA6E3D90D4F}" type="pres">
      <dgm:prSet presAssocID="{B487203B-F1BB-4072-9C83-DA8472E2CCF4}" presName="Name0" presStyleCnt="0">
        <dgm:presLayoutVars>
          <dgm:dir/>
          <dgm:animLvl val="lvl"/>
          <dgm:resizeHandles val="exact"/>
        </dgm:presLayoutVars>
      </dgm:prSet>
      <dgm:spPr/>
    </dgm:pt>
    <dgm:pt modelId="{9A8795ED-E89D-4144-94CF-3961F3002D4D}" type="pres">
      <dgm:prSet presAssocID="{5AF5E260-363A-4C41-950A-6AB39993B032}" presName="compositeNode" presStyleCnt="0">
        <dgm:presLayoutVars>
          <dgm:bulletEnabled val="1"/>
        </dgm:presLayoutVars>
      </dgm:prSet>
      <dgm:spPr/>
    </dgm:pt>
    <dgm:pt modelId="{08206C18-F765-49F8-9FE2-BE630C9EF929}" type="pres">
      <dgm:prSet presAssocID="{5AF5E260-363A-4C41-950A-6AB39993B032}" presName="bgRect" presStyleLbl="node1" presStyleIdx="0" presStyleCnt="3"/>
      <dgm:spPr/>
    </dgm:pt>
    <dgm:pt modelId="{730C5E47-39BB-4558-B2BF-0F7239B4B6C0}" type="pres">
      <dgm:prSet presAssocID="{5AF5E260-363A-4C41-950A-6AB39993B032}" presName="parentNode" presStyleLbl="node1" presStyleIdx="0" presStyleCnt="3">
        <dgm:presLayoutVars>
          <dgm:chMax val="0"/>
          <dgm:bulletEnabled val="1"/>
        </dgm:presLayoutVars>
      </dgm:prSet>
      <dgm:spPr/>
    </dgm:pt>
    <dgm:pt modelId="{7EFCFD84-7AB8-411C-9704-3E7C1794598C}" type="pres">
      <dgm:prSet presAssocID="{5AF5E260-363A-4C41-950A-6AB39993B032}" presName="childNode" presStyleLbl="node1" presStyleIdx="0" presStyleCnt="3">
        <dgm:presLayoutVars>
          <dgm:bulletEnabled val="1"/>
        </dgm:presLayoutVars>
      </dgm:prSet>
      <dgm:spPr/>
    </dgm:pt>
    <dgm:pt modelId="{28096D5E-3428-4DB1-8927-630D11FF089A}" type="pres">
      <dgm:prSet presAssocID="{DDBF3329-7E9A-4DE5-A18C-ABC444D942B9}" presName="hSp" presStyleCnt="0"/>
      <dgm:spPr/>
    </dgm:pt>
    <dgm:pt modelId="{E5D5981B-1487-453E-9907-FB915D139D94}" type="pres">
      <dgm:prSet presAssocID="{DDBF3329-7E9A-4DE5-A18C-ABC444D942B9}" presName="vProcSp" presStyleCnt="0"/>
      <dgm:spPr/>
    </dgm:pt>
    <dgm:pt modelId="{7CA04C2E-DC1A-44E4-94D0-3D05BFFF0C45}" type="pres">
      <dgm:prSet presAssocID="{DDBF3329-7E9A-4DE5-A18C-ABC444D942B9}" presName="vSp1" presStyleCnt="0"/>
      <dgm:spPr/>
    </dgm:pt>
    <dgm:pt modelId="{230D3FA5-2F1C-47DC-87A7-385457B22D29}" type="pres">
      <dgm:prSet presAssocID="{DDBF3329-7E9A-4DE5-A18C-ABC444D942B9}" presName="simulatedConn" presStyleLbl="solidFgAcc1" presStyleIdx="0" presStyleCnt="2"/>
      <dgm:spPr/>
    </dgm:pt>
    <dgm:pt modelId="{E8D64CEC-8DA0-432F-A71E-D5E14332C14E}" type="pres">
      <dgm:prSet presAssocID="{DDBF3329-7E9A-4DE5-A18C-ABC444D942B9}" presName="vSp2" presStyleCnt="0"/>
      <dgm:spPr/>
    </dgm:pt>
    <dgm:pt modelId="{32D7FFDF-9F96-4A8E-8B18-A6218ECAA37D}" type="pres">
      <dgm:prSet presAssocID="{DDBF3329-7E9A-4DE5-A18C-ABC444D942B9}" presName="sibTrans" presStyleCnt="0"/>
      <dgm:spPr/>
    </dgm:pt>
    <dgm:pt modelId="{39A4F672-F773-44B3-A98B-D0D0E73A659A}" type="pres">
      <dgm:prSet presAssocID="{336367ED-B309-4AED-901C-1791784F66C5}" presName="compositeNode" presStyleCnt="0">
        <dgm:presLayoutVars>
          <dgm:bulletEnabled val="1"/>
        </dgm:presLayoutVars>
      </dgm:prSet>
      <dgm:spPr/>
    </dgm:pt>
    <dgm:pt modelId="{EBC4873D-94D0-49CB-9BD0-E713E6ED9737}" type="pres">
      <dgm:prSet presAssocID="{336367ED-B309-4AED-901C-1791784F66C5}" presName="bgRect" presStyleLbl="node1" presStyleIdx="1" presStyleCnt="3"/>
      <dgm:spPr/>
    </dgm:pt>
    <dgm:pt modelId="{4ED8D53A-3D79-49C4-9C10-E77DCBAA422F}" type="pres">
      <dgm:prSet presAssocID="{336367ED-B309-4AED-901C-1791784F66C5}" presName="parentNode" presStyleLbl="node1" presStyleIdx="1" presStyleCnt="3">
        <dgm:presLayoutVars>
          <dgm:chMax val="0"/>
          <dgm:bulletEnabled val="1"/>
        </dgm:presLayoutVars>
      </dgm:prSet>
      <dgm:spPr/>
    </dgm:pt>
    <dgm:pt modelId="{011DFD6F-A4A7-439C-9A18-26F69DF01BB8}" type="pres">
      <dgm:prSet presAssocID="{336367ED-B309-4AED-901C-1791784F66C5}" presName="childNode" presStyleLbl="node1" presStyleIdx="1" presStyleCnt="3">
        <dgm:presLayoutVars>
          <dgm:bulletEnabled val="1"/>
        </dgm:presLayoutVars>
      </dgm:prSet>
      <dgm:spPr/>
    </dgm:pt>
    <dgm:pt modelId="{A4CCF2EC-E6E6-4EB6-856A-F082508D0BF5}" type="pres">
      <dgm:prSet presAssocID="{4B5C9D8A-7C58-4926-AD60-4B4E7F0373C2}" presName="hSp" presStyleCnt="0"/>
      <dgm:spPr/>
    </dgm:pt>
    <dgm:pt modelId="{726DA707-D00B-4824-8E8E-965480AE06A3}" type="pres">
      <dgm:prSet presAssocID="{4B5C9D8A-7C58-4926-AD60-4B4E7F0373C2}" presName="vProcSp" presStyleCnt="0"/>
      <dgm:spPr/>
    </dgm:pt>
    <dgm:pt modelId="{26BA1898-66D4-4EA5-B96A-298AF6AE02E7}" type="pres">
      <dgm:prSet presAssocID="{4B5C9D8A-7C58-4926-AD60-4B4E7F0373C2}" presName="vSp1" presStyleCnt="0"/>
      <dgm:spPr/>
    </dgm:pt>
    <dgm:pt modelId="{F692E91F-043C-4A8F-907B-67F3F457F394}" type="pres">
      <dgm:prSet presAssocID="{4B5C9D8A-7C58-4926-AD60-4B4E7F0373C2}" presName="simulatedConn" presStyleLbl="solidFgAcc1" presStyleIdx="1" presStyleCnt="2"/>
      <dgm:spPr/>
    </dgm:pt>
    <dgm:pt modelId="{608C1E7B-FA5F-4DFE-A47D-B6C0E6278BA6}" type="pres">
      <dgm:prSet presAssocID="{4B5C9D8A-7C58-4926-AD60-4B4E7F0373C2}" presName="vSp2" presStyleCnt="0"/>
      <dgm:spPr/>
    </dgm:pt>
    <dgm:pt modelId="{D2CB8FED-39B5-400E-A6C4-E5ED46AF164F}" type="pres">
      <dgm:prSet presAssocID="{4B5C9D8A-7C58-4926-AD60-4B4E7F0373C2}" presName="sibTrans" presStyleCnt="0"/>
      <dgm:spPr/>
    </dgm:pt>
    <dgm:pt modelId="{A51AF705-2F81-4FA8-8FC8-903B7E1D405F}" type="pres">
      <dgm:prSet presAssocID="{E573C982-7A33-4DFB-8C28-FAE9CAEBC2EF}" presName="compositeNode" presStyleCnt="0">
        <dgm:presLayoutVars>
          <dgm:bulletEnabled val="1"/>
        </dgm:presLayoutVars>
      </dgm:prSet>
      <dgm:spPr/>
    </dgm:pt>
    <dgm:pt modelId="{CD9DC433-5C56-4B5C-A8AB-7918D2C37487}" type="pres">
      <dgm:prSet presAssocID="{E573C982-7A33-4DFB-8C28-FAE9CAEBC2EF}" presName="bgRect" presStyleLbl="node1" presStyleIdx="2" presStyleCnt="3"/>
      <dgm:spPr/>
    </dgm:pt>
    <dgm:pt modelId="{F4025F12-1CE6-4096-8B2B-BBB5D8813020}" type="pres">
      <dgm:prSet presAssocID="{E573C982-7A33-4DFB-8C28-FAE9CAEBC2EF}" presName="parentNode" presStyleLbl="node1" presStyleIdx="2" presStyleCnt="3">
        <dgm:presLayoutVars>
          <dgm:chMax val="0"/>
          <dgm:bulletEnabled val="1"/>
        </dgm:presLayoutVars>
      </dgm:prSet>
      <dgm:spPr/>
    </dgm:pt>
    <dgm:pt modelId="{89B29214-0F88-4B09-B5A9-26279578C547}" type="pres">
      <dgm:prSet presAssocID="{E573C982-7A33-4DFB-8C28-FAE9CAEBC2EF}" presName="childNode" presStyleLbl="node1" presStyleIdx="2" presStyleCnt="3">
        <dgm:presLayoutVars>
          <dgm:bulletEnabled val="1"/>
        </dgm:presLayoutVars>
      </dgm:prSet>
      <dgm:spPr/>
    </dgm:pt>
  </dgm:ptLst>
  <dgm:cxnLst>
    <dgm:cxn modelId="{5900B201-BDE8-4199-92F3-2FDAD4A325CB}" srcId="{B487203B-F1BB-4072-9C83-DA8472E2CCF4}" destId="{336367ED-B309-4AED-901C-1791784F66C5}" srcOrd="1" destOrd="0" parTransId="{B153281D-A785-4DDC-9324-52A28826A14C}" sibTransId="{4B5C9D8A-7C58-4926-AD60-4B4E7F0373C2}"/>
    <dgm:cxn modelId="{D6933B05-FA4C-4261-ADBE-ED48591E9BD7}" type="presOf" srcId="{EA96995B-619D-4C4C-8B83-6AD949EDC0A1}" destId="{011DFD6F-A4A7-439C-9A18-26F69DF01BB8}" srcOrd="0" destOrd="1" presId="urn:microsoft.com/office/officeart/2005/8/layout/hProcess7"/>
    <dgm:cxn modelId="{7310CD08-550F-4D47-BD95-96C44F8F26B4}" type="presOf" srcId="{BED4728A-B223-4168-8C3F-4ADED7AED351}" destId="{7EFCFD84-7AB8-411C-9704-3E7C1794598C}" srcOrd="0" destOrd="10" presId="urn:microsoft.com/office/officeart/2005/8/layout/hProcess7"/>
    <dgm:cxn modelId="{2EF39D0B-84DA-4E9D-A293-0B3A5F3E7C3A}" type="presOf" srcId="{AFADA8F6-2084-4A29-B80B-EB42E8C572DB}" destId="{7EFCFD84-7AB8-411C-9704-3E7C1794598C}" srcOrd="0" destOrd="4" presId="urn:microsoft.com/office/officeart/2005/8/layout/hProcess7"/>
    <dgm:cxn modelId="{E3CE2313-D3B0-4389-8B9C-079379B571D0}" type="presOf" srcId="{336367ED-B309-4AED-901C-1791784F66C5}" destId="{4ED8D53A-3D79-49C4-9C10-E77DCBAA422F}" srcOrd="1" destOrd="0" presId="urn:microsoft.com/office/officeart/2005/8/layout/hProcess7"/>
    <dgm:cxn modelId="{5A7A9615-0799-49E6-9DEE-5F39E4EDC5BB}" srcId="{5AF5E260-363A-4C41-950A-6AB39993B032}" destId="{75CE8714-E1F6-40CF-AF19-782B34037881}" srcOrd="5" destOrd="0" parTransId="{5B6D05C5-2706-4898-93FC-C34ED37C9B32}" sibTransId="{2E57E297-648D-412C-B064-8CABEDF1DF39}"/>
    <dgm:cxn modelId="{6E497716-D091-443A-A88C-FBC7699E70E9}" type="presOf" srcId="{BCD8697D-6722-4D8C-BA60-01BEE3FBC96E}" destId="{011DFD6F-A4A7-439C-9A18-26F69DF01BB8}" srcOrd="0" destOrd="7" presId="urn:microsoft.com/office/officeart/2005/8/layout/hProcess7"/>
    <dgm:cxn modelId="{B8309D18-E4D7-452B-A355-5D1CA6A67BFD}" srcId="{E573C982-7A33-4DFB-8C28-FAE9CAEBC2EF}" destId="{8A7F2576-A291-4475-AB0C-E91F115DFD3B}" srcOrd="3" destOrd="0" parTransId="{9253C082-70F3-460F-ABC5-5D09B3BAAC26}" sibTransId="{6AA384AB-CCED-4275-B7DF-4A5FE15772FD}"/>
    <dgm:cxn modelId="{F6A3DA19-B803-4F2F-BE96-D61337FE3C2E}" srcId="{5AF5E260-363A-4C41-950A-6AB39993B032}" destId="{BE59A21F-7C09-4925-BB96-488E14724E31}" srcOrd="4" destOrd="0" parTransId="{2E08E5DC-299C-4225-B55D-AFA1D4F2E242}" sibTransId="{F0541875-C3BE-4FA2-9E41-7D5F1BCF9DE0}"/>
    <dgm:cxn modelId="{BEE6B21E-ACF1-44CC-BE8F-EEB0C649AA73}" srcId="{B487203B-F1BB-4072-9C83-DA8472E2CCF4}" destId="{E573C982-7A33-4DFB-8C28-FAE9CAEBC2EF}" srcOrd="2" destOrd="0" parTransId="{0A32C86F-7ED4-4A56-BDAC-D5DC0AF4F838}" sibTransId="{B6E517F5-0E7E-49D5-91CE-0DCBF4D071B5}"/>
    <dgm:cxn modelId="{C818AF22-33F9-47B0-B015-EB77C6B5F60B}" type="presOf" srcId="{164C5D7F-2889-4377-B876-07B967B4E065}" destId="{7EFCFD84-7AB8-411C-9704-3E7C1794598C}" srcOrd="0" destOrd="5" presId="urn:microsoft.com/office/officeart/2005/8/layout/hProcess7"/>
    <dgm:cxn modelId="{E00E0330-3F02-46EE-9075-9C60ADCAD079}" srcId="{E79F2514-10D4-447E-933A-1643300F3FBD}" destId="{8FB64CA0-0375-4374-ABFC-87EEBB6714E4}" srcOrd="2" destOrd="0" parTransId="{C322DEE8-E1DD-4447-B9B8-5932977670A9}" sibTransId="{A0009996-4557-4360-B853-58AA52C1D424}"/>
    <dgm:cxn modelId="{16FBBB30-9810-42A5-B772-E974EBE80E0B}" type="presOf" srcId="{E573C982-7A33-4DFB-8C28-FAE9CAEBC2EF}" destId="{CD9DC433-5C56-4B5C-A8AB-7918D2C37487}" srcOrd="0" destOrd="0" presId="urn:microsoft.com/office/officeart/2005/8/layout/hProcess7"/>
    <dgm:cxn modelId="{8730E038-CD82-4F69-8F08-C66E0C88EC5D}" type="presOf" srcId="{E5D8B27C-9747-4F07-871E-30B6F9890AD0}" destId="{011DFD6F-A4A7-439C-9A18-26F69DF01BB8}" srcOrd="0" destOrd="6" presId="urn:microsoft.com/office/officeart/2005/8/layout/hProcess7"/>
    <dgm:cxn modelId="{BE20C43E-8548-4BDC-8C09-347D6D009997}" srcId="{E79F2514-10D4-447E-933A-1643300F3FBD}" destId="{AB378BAD-6E63-43EB-B165-EE646FD558E2}" srcOrd="3" destOrd="0" parTransId="{9A494F98-0C87-418A-8565-533D50BC84E1}" sibTransId="{F1B29C68-BF30-4E8C-987A-C2DD26B001FD}"/>
    <dgm:cxn modelId="{D0230D40-1456-4992-B20E-44F46E6CAFC1}" srcId="{E573C982-7A33-4DFB-8C28-FAE9CAEBC2EF}" destId="{305BE037-F2F6-4ADA-B4CE-8AA527EFAF54}" srcOrd="1" destOrd="0" parTransId="{5ED94D3E-863A-4FDF-9CFC-2239E82348FB}" sibTransId="{D8EB4400-8E4A-4B35-9DE5-F4FFB72C1F29}"/>
    <dgm:cxn modelId="{7CA05B61-DCC7-4F95-A671-567A55ADB78F}" srcId="{E79F2514-10D4-447E-933A-1643300F3FBD}" destId="{2B1265AE-182F-46C4-BA8A-1DB1963D7334}" srcOrd="0" destOrd="0" parTransId="{85DFCAA1-F816-40A7-86AA-14411DAADEDE}" sibTransId="{29B8B337-CA36-4106-96D6-2B783D330574}"/>
    <dgm:cxn modelId="{AAE7B963-2AFD-4643-9726-56A48F42D4C5}" srcId="{5AF5E260-363A-4C41-950A-6AB39993B032}" destId="{C16D4E71-ACBB-4D21-B439-CD01C504C8A9}" srcOrd="1" destOrd="0" parTransId="{6990DDC5-68D9-43CD-B102-723B4263804D}" sibTransId="{C90748F4-BB80-424B-9BA3-7EE8D1669BF1}"/>
    <dgm:cxn modelId="{2460DA45-D32A-456E-B59E-36AE09E8348D}" srcId="{E79F2514-10D4-447E-933A-1643300F3FBD}" destId="{756BD19F-EBEF-4AE0-8E55-075C3280DEFB}" srcOrd="1" destOrd="0" parTransId="{7B839ED5-44D2-4231-9932-07B4042BEAD5}" sibTransId="{1B3BE010-BFD1-4CF0-9392-67C3C6A754EC}"/>
    <dgm:cxn modelId="{3113794B-2F53-412D-ADEF-E938BF47ADC8}" type="presOf" srcId="{8A7F2576-A291-4475-AB0C-E91F115DFD3B}" destId="{89B29214-0F88-4B09-B5A9-26279578C547}" srcOrd="0" destOrd="7" presId="urn:microsoft.com/office/officeart/2005/8/layout/hProcess7"/>
    <dgm:cxn modelId="{1575D16B-ADBF-402D-B6CB-82ECBB7AE1AE}" type="presOf" srcId="{A2CC9CBD-4B52-4422-9666-2433E95F13EC}" destId="{011DFD6F-A4A7-439C-9A18-26F69DF01BB8}" srcOrd="0" destOrd="2" presId="urn:microsoft.com/office/officeart/2005/8/layout/hProcess7"/>
    <dgm:cxn modelId="{1BF8D16C-72A4-4206-89A7-090785AEBFF6}" type="presOf" srcId="{3D95AF76-3EA3-4BFA-993C-0F69152399FC}" destId="{011DFD6F-A4A7-439C-9A18-26F69DF01BB8}" srcOrd="0" destOrd="3" presId="urn:microsoft.com/office/officeart/2005/8/layout/hProcess7"/>
    <dgm:cxn modelId="{0808AC6E-B58D-40B8-A19F-81BA273B534E}" type="presOf" srcId="{DDA3C861-6E57-4D3E-BBE8-3DBC73DF7D3E}" destId="{7EFCFD84-7AB8-411C-9704-3E7C1794598C}" srcOrd="0" destOrd="3" presId="urn:microsoft.com/office/officeart/2005/8/layout/hProcess7"/>
    <dgm:cxn modelId="{79D9C24E-E833-4C67-8218-53C25A3876DA}" srcId="{5AF5E260-363A-4C41-950A-6AB39993B032}" destId="{BED4728A-B223-4168-8C3F-4ADED7AED351}" srcOrd="6" destOrd="0" parTransId="{77F0919F-09E6-4D09-95FF-2F1094A5AE0B}" sibTransId="{77503732-CCAB-45B0-94B0-AA74F479B869}"/>
    <dgm:cxn modelId="{E3746E72-4A9D-4B2A-B6FA-9D384CB04235}" srcId="{4E0027CF-8678-424D-B164-047511261C45}" destId="{3D95AF76-3EA3-4BFA-993C-0F69152399FC}" srcOrd="2" destOrd="0" parTransId="{25B55F13-DA02-4EA9-B25D-FBE666C8B14A}" sibTransId="{A3A305FD-62AC-48CC-8826-ED9FF11E47A1}"/>
    <dgm:cxn modelId="{A9CE3957-9AC5-456E-A93F-799C0D3D933E}" type="presOf" srcId="{DD6F9A55-6789-441E-9EE8-7D366915BA8C}" destId="{011DFD6F-A4A7-439C-9A18-26F69DF01BB8}" srcOrd="0" destOrd="8" presId="urn:microsoft.com/office/officeart/2005/8/layout/hProcess7"/>
    <dgm:cxn modelId="{ECD09977-E635-420B-A18F-8561CCB6404E}" type="presOf" srcId="{305BE037-F2F6-4ADA-B4CE-8AA527EFAF54}" destId="{89B29214-0F88-4B09-B5A9-26279578C547}" srcOrd="0" destOrd="5" presId="urn:microsoft.com/office/officeart/2005/8/layout/hProcess7"/>
    <dgm:cxn modelId="{D9201F78-A761-4B53-A5C0-E611F9C17A28}" srcId="{4E0027CF-8678-424D-B164-047511261C45}" destId="{BCD8697D-6722-4D8C-BA60-01BEE3FBC96E}" srcOrd="6" destOrd="0" parTransId="{8ACC6171-ED98-4117-9DD1-DBA601DA120D}" sibTransId="{D063C864-AA71-4629-BC88-A6B7E89DB024}"/>
    <dgm:cxn modelId="{F1786078-EC1E-4EAA-9E92-CA91B72CBFFC}" srcId="{4E0027CF-8678-424D-B164-047511261C45}" destId="{4C6EEEEA-96E2-47C3-AF9F-4EAB496D9451}" srcOrd="3" destOrd="0" parTransId="{A84C308C-0303-4A2B-913F-32E1C52AEF01}" sibTransId="{233E897F-8AA1-407D-BE67-9B2512E6AF50}"/>
    <dgm:cxn modelId="{989D2B59-2C2A-486B-931F-D7E370E126B6}" type="presOf" srcId="{4E0027CF-8678-424D-B164-047511261C45}" destId="{011DFD6F-A4A7-439C-9A18-26F69DF01BB8}" srcOrd="0" destOrd="0" presId="urn:microsoft.com/office/officeart/2005/8/layout/hProcess7"/>
    <dgm:cxn modelId="{EE4FC379-517A-48C9-9C9E-7D8493DF0284}" srcId="{E573C982-7A33-4DFB-8C28-FAE9CAEBC2EF}" destId="{1BB14DD6-AFD1-4159-A020-7A25F12C3C69}" srcOrd="2" destOrd="0" parTransId="{FFD119DE-13A0-44DD-9D75-488D18F4763E}" sibTransId="{2AC45C0F-55B3-4B18-90C9-497CC29EC738}"/>
    <dgm:cxn modelId="{4D030E7D-9A6C-48C9-92A7-DF7259F0FD71}" type="presOf" srcId="{AB378BAD-6E63-43EB-B165-EE646FD558E2}" destId="{89B29214-0F88-4B09-B5A9-26279578C547}" srcOrd="0" destOrd="4" presId="urn:microsoft.com/office/officeart/2005/8/layout/hProcess7"/>
    <dgm:cxn modelId="{E9D34980-BEF9-40F3-86FB-E3794F042134}" type="presOf" srcId="{E79F2514-10D4-447E-933A-1643300F3FBD}" destId="{89B29214-0F88-4B09-B5A9-26279578C547}" srcOrd="0" destOrd="0" presId="urn:microsoft.com/office/officeart/2005/8/layout/hProcess7"/>
    <dgm:cxn modelId="{A7B35A84-AB6D-4657-B86A-7FFA22C9F986}" type="presOf" srcId="{C16D4E71-ACBB-4D21-B439-CD01C504C8A9}" destId="{7EFCFD84-7AB8-411C-9704-3E7C1794598C}" srcOrd="0" destOrd="1" presId="urn:microsoft.com/office/officeart/2005/8/layout/hProcess7"/>
    <dgm:cxn modelId="{92C76B85-1B32-465B-BB4F-7BC8C0A16F47}" srcId="{BCD8697D-6722-4D8C-BA60-01BEE3FBC96E}" destId="{747F662F-11C9-4BE8-AF75-FDCF67EA98A6}" srcOrd="1" destOrd="0" parTransId="{30A61B5D-B139-4483-A1E3-5E52F8DCA6E7}" sibTransId="{27055B9D-DE0F-4B38-80A5-C4CB032C1E4E}"/>
    <dgm:cxn modelId="{A4195E89-3B22-4891-BC05-45C01738E83F}" type="presOf" srcId="{2D363430-06E4-4BEB-BF8B-1DBDF4A47D72}" destId="{7EFCFD84-7AB8-411C-9704-3E7C1794598C}" srcOrd="0" destOrd="6" presId="urn:microsoft.com/office/officeart/2005/8/layout/hProcess7"/>
    <dgm:cxn modelId="{705F818A-CC54-4F9D-ABC7-9B2825C6E127}" type="presOf" srcId="{4C6EEEEA-96E2-47C3-AF9F-4EAB496D9451}" destId="{011DFD6F-A4A7-439C-9A18-26F69DF01BB8}" srcOrd="0" destOrd="4" presId="urn:microsoft.com/office/officeart/2005/8/layout/hProcess7"/>
    <dgm:cxn modelId="{3AAF288C-6676-453E-9D10-1312443EA973}" type="presOf" srcId="{336367ED-B309-4AED-901C-1791784F66C5}" destId="{EBC4873D-94D0-49CB-9BD0-E713E6ED9737}" srcOrd="0" destOrd="0" presId="urn:microsoft.com/office/officeart/2005/8/layout/hProcess7"/>
    <dgm:cxn modelId="{F5D8588F-62C0-4A10-A6B7-55BA87CA365F}" srcId="{4E0027CF-8678-424D-B164-047511261C45}" destId="{E5D8B27C-9747-4F07-871E-30B6F9890AD0}" srcOrd="5" destOrd="0" parTransId="{643CBAE0-2E7A-4BCD-95A7-36898282446F}" sibTransId="{A1A6A641-4F21-485C-9408-239DC32F77BF}"/>
    <dgm:cxn modelId="{DCE31291-A7BE-4E5D-83EF-27AF9BB77E54}" type="presOf" srcId="{0A93EC89-F145-42C7-8C0E-882C96B28CD0}" destId="{7EFCFD84-7AB8-411C-9704-3E7C1794598C}" srcOrd="0" destOrd="2" presId="urn:microsoft.com/office/officeart/2005/8/layout/hProcess7"/>
    <dgm:cxn modelId="{B667219C-B0DB-4EC3-A9FC-64018C69FC45}" srcId="{B487203B-F1BB-4072-9C83-DA8472E2CCF4}" destId="{5AF5E260-363A-4C41-950A-6AB39993B032}" srcOrd="0" destOrd="0" parTransId="{65AB894D-AA19-4500-80E8-9F66C33AFF2F}" sibTransId="{DDBF3329-7E9A-4DE5-A18C-ABC444D942B9}"/>
    <dgm:cxn modelId="{416964A3-C933-428D-840F-E0214A5781C0}" type="presOf" srcId="{BE59A21F-7C09-4925-BB96-488E14724E31}" destId="{7EFCFD84-7AB8-411C-9704-3E7C1794598C}" srcOrd="0" destOrd="8" presId="urn:microsoft.com/office/officeart/2005/8/layout/hProcess7"/>
    <dgm:cxn modelId="{0D0047A7-0BEA-4916-A636-AA3CC03CA0F6}" type="presOf" srcId="{1BB14DD6-AFD1-4159-A020-7A25F12C3C69}" destId="{89B29214-0F88-4B09-B5A9-26279578C547}" srcOrd="0" destOrd="6" presId="urn:microsoft.com/office/officeart/2005/8/layout/hProcess7"/>
    <dgm:cxn modelId="{9A60EEAB-4F72-4221-80D6-57F9D1ED3F0F}" srcId="{5AF5E260-363A-4C41-950A-6AB39993B032}" destId="{47A2D086-21D8-40DF-8EA0-BB0AF12D5A92}" srcOrd="3" destOrd="0" parTransId="{F8694473-4631-44A3-B2D1-4041456DF678}" sibTransId="{ACCA3824-7206-4115-B742-BB375D0BB544}"/>
    <dgm:cxn modelId="{92DDDDAD-A1EF-4DDA-8801-3D0E379126BE}" srcId="{0A93EC89-F145-42C7-8C0E-882C96B28CD0}" destId="{DDA3C861-6E57-4D3E-BBE8-3DBC73DF7D3E}" srcOrd="0" destOrd="0" parTransId="{AAD3324E-1F32-449D-8E43-1B9892E7B337}" sibTransId="{EB92BCFA-6FA6-44B0-BA14-A134B152512A}"/>
    <dgm:cxn modelId="{6D7E3FB2-F006-4DE9-A368-564F7032E145}" type="presOf" srcId="{756BD19F-EBEF-4AE0-8E55-075C3280DEFB}" destId="{89B29214-0F88-4B09-B5A9-26279578C547}" srcOrd="0" destOrd="2" presId="urn:microsoft.com/office/officeart/2005/8/layout/hProcess7"/>
    <dgm:cxn modelId="{BCB71DB6-7B87-4C93-AF2B-885D0D5E76D1}" srcId="{5AF5E260-363A-4C41-950A-6AB39993B032}" destId="{0A93EC89-F145-42C7-8C0E-882C96B28CD0}" srcOrd="2" destOrd="0" parTransId="{7D74DF1C-6D05-449B-B02E-DFF8D38703BB}" sibTransId="{A4082760-A1FD-4521-9ED9-BEDE1CA8B7D0}"/>
    <dgm:cxn modelId="{B0B208B9-644B-4084-8E20-83D1464EFEAD}" type="presOf" srcId="{5AF5E260-363A-4C41-950A-6AB39993B032}" destId="{08206C18-F765-49F8-9FE2-BE630C9EF929}" srcOrd="0" destOrd="0" presId="urn:microsoft.com/office/officeart/2005/8/layout/hProcess7"/>
    <dgm:cxn modelId="{061149B9-26EB-43BC-BB36-33C41933B8E9}" type="presOf" srcId="{47A2D086-21D8-40DF-8EA0-BB0AF12D5A92}" destId="{7EFCFD84-7AB8-411C-9704-3E7C1794598C}" srcOrd="0" destOrd="7" presId="urn:microsoft.com/office/officeart/2005/8/layout/hProcess7"/>
    <dgm:cxn modelId="{61D444BB-A047-4DF6-87AE-B6B2BE5834C7}" srcId="{0A93EC89-F145-42C7-8C0E-882C96B28CD0}" destId="{AFADA8F6-2084-4A29-B80B-EB42E8C572DB}" srcOrd="1" destOrd="0" parTransId="{9396D57A-78F7-4D9C-AE45-7F235292C913}" sibTransId="{B2F6A8C8-BB4A-433C-9B9A-8E3A167D9183}"/>
    <dgm:cxn modelId="{2EF2E6C2-E4FE-434E-AE71-E1B2CD429269}" srcId="{5AF5E260-363A-4C41-950A-6AB39993B032}" destId="{A5017EA8-EEF0-44DE-B5AF-0DC936AB03CC}" srcOrd="0" destOrd="0" parTransId="{0ADE0E9A-8FB4-46C2-A7A8-C7589BEDCA57}" sibTransId="{2347804C-4977-45EB-9529-71E91EE0F230}"/>
    <dgm:cxn modelId="{BA2892C3-802E-4C05-BA28-9E20886EC2A8}" srcId="{BCD8697D-6722-4D8C-BA60-01BEE3FBC96E}" destId="{DD6F9A55-6789-441E-9EE8-7D366915BA8C}" srcOrd="0" destOrd="0" parTransId="{C8B087CF-A273-4DF2-A73B-C2BF284D6122}" sibTransId="{55042EAE-9082-4C56-AC48-ED61E7579AE0}"/>
    <dgm:cxn modelId="{DD9F7BC5-2BAA-4B1F-B51B-1A310669D731}" srcId="{4E0027CF-8678-424D-B164-047511261C45}" destId="{A2CC9CBD-4B52-4422-9666-2433E95F13EC}" srcOrd="1" destOrd="0" parTransId="{5C4C92DE-FB9A-4C6C-9AA6-A4BFDE4FD87E}" sibTransId="{5D90E582-4349-4F2F-BE96-BDEC5EF8A865}"/>
    <dgm:cxn modelId="{AB4F90C7-37D2-411A-9A1B-F589F8904A43}" type="presOf" srcId="{A5017EA8-EEF0-44DE-B5AF-0DC936AB03CC}" destId="{7EFCFD84-7AB8-411C-9704-3E7C1794598C}" srcOrd="0" destOrd="0" presId="urn:microsoft.com/office/officeart/2005/8/layout/hProcess7"/>
    <dgm:cxn modelId="{76DF02CA-A00B-46D1-A5FA-55D13F5F0EF4}" type="presOf" srcId="{5AF5E260-363A-4C41-950A-6AB39993B032}" destId="{730C5E47-39BB-4558-B2BF-0F7239B4B6C0}" srcOrd="1" destOrd="0" presId="urn:microsoft.com/office/officeart/2005/8/layout/hProcess7"/>
    <dgm:cxn modelId="{93C1B6CA-0F51-465D-B953-2E3CDD0BB4BC}" type="presOf" srcId="{747F662F-11C9-4BE8-AF75-FDCF67EA98A6}" destId="{011DFD6F-A4A7-439C-9A18-26F69DF01BB8}" srcOrd="0" destOrd="9" presId="urn:microsoft.com/office/officeart/2005/8/layout/hProcess7"/>
    <dgm:cxn modelId="{5FED52D4-A6EE-4C71-AECA-CC0C8823F481}" srcId="{E573C982-7A33-4DFB-8C28-FAE9CAEBC2EF}" destId="{E79F2514-10D4-447E-933A-1643300F3FBD}" srcOrd="0" destOrd="0" parTransId="{366F88D2-E63E-4DF8-B032-95BE09F8BD96}" sibTransId="{FBA888EB-946E-43A8-A274-0CA56C81DE52}"/>
    <dgm:cxn modelId="{8F695CDA-21AD-4A2F-8E60-AF17E2B75AE0}" srcId="{4E0027CF-8678-424D-B164-047511261C45}" destId="{EA96995B-619D-4C4C-8B83-6AD949EDC0A1}" srcOrd="0" destOrd="0" parTransId="{8BBF31C4-AB9C-4FE0-9AD8-6CB4D9DE95F3}" sibTransId="{EE9ADAEB-828F-452D-A7AB-1C63CADBFA71}"/>
    <dgm:cxn modelId="{9DFBFCDA-19FB-45A8-82FD-EFF8F3DAE8FE}" type="presOf" srcId="{75CE8714-E1F6-40CF-AF19-782B34037881}" destId="{7EFCFD84-7AB8-411C-9704-3E7C1794598C}" srcOrd="0" destOrd="9" presId="urn:microsoft.com/office/officeart/2005/8/layout/hProcess7"/>
    <dgm:cxn modelId="{3189A4DB-9F00-48D6-BD84-918DF8137C39}" srcId="{0A93EC89-F145-42C7-8C0E-882C96B28CD0}" destId="{2D363430-06E4-4BEB-BF8B-1DBDF4A47D72}" srcOrd="3" destOrd="0" parTransId="{5A16BAED-76D9-442F-86BB-E786190A12D9}" sibTransId="{F1A953CE-2ADF-4BEF-B033-9D7A2BBC4FEC}"/>
    <dgm:cxn modelId="{0C7F64E0-9B0A-4C55-BF97-5E1528088562}" type="presOf" srcId="{704052BE-DDC0-4C3B-91C4-0A14E2F859D7}" destId="{011DFD6F-A4A7-439C-9A18-26F69DF01BB8}" srcOrd="0" destOrd="5" presId="urn:microsoft.com/office/officeart/2005/8/layout/hProcess7"/>
    <dgm:cxn modelId="{3AB815E9-94B8-45A6-A621-AC324B56A346}" srcId="{336367ED-B309-4AED-901C-1791784F66C5}" destId="{4E0027CF-8678-424D-B164-047511261C45}" srcOrd="0" destOrd="0" parTransId="{AA848448-AB64-4FE3-A39A-6C2FFD392DE4}" sibTransId="{10E321D7-55ED-4368-A634-6B9C615D7C58}"/>
    <dgm:cxn modelId="{D87458EB-84F2-472B-AE60-60D2907B165E}" type="presOf" srcId="{B487203B-F1BB-4072-9C83-DA8472E2CCF4}" destId="{7E1FEF12-708F-49D3-AFBD-8CA6E3D90D4F}" srcOrd="0" destOrd="0" presId="urn:microsoft.com/office/officeart/2005/8/layout/hProcess7"/>
    <dgm:cxn modelId="{E7FB38F1-58B5-41A2-87A7-5B3B64B27E29}" type="presOf" srcId="{8FB64CA0-0375-4374-ABFC-87EEBB6714E4}" destId="{89B29214-0F88-4B09-B5A9-26279578C547}" srcOrd="0" destOrd="3" presId="urn:microsoft.com/office/officeart/2005/8/layout/hProcess7"/>
    <dgm:cxn modelId="{73EA73F5-C341-434D-8341-8A9DBCF68B27}" type="presOf" srcId="{2B1265AE-182F-46C4-BA8A-1DB1963D7334}" destId="{89B29214-0F88-4B09-B5A9-26279578C547}" srcOrd="0" destOrd="1" presId="urn:microsoft.com/office/officeart/2005/8/layout/hProcess7"/>
    <dgm:cxn modelId="{052DC0F9-E5EE-4EDC-A7CD-44D69629EAF9}" type="presOf" srcId="{E573C982-7A33-4DFB-8C28-FAE9CAEBC2EF}" destId="{F4025F12-1CE6-4096-8B2B-BBB5D8813020}" srcOrd="1" destOrd="0" presId="urn:microsoft.com/office/officeart/2005/8/layout/hProcess7"/>
    <dgm:cxn modelId="{B03F64FC-D302-47AE-90EF-3B4996B7C927}" srcId="{0A93EC89-F145-42C7-8C0E-882C96B28CD0}" destId="{164C5D7F-2889-4377-B876-07B967B4E065}" srcOrd="2" destOrd="0" parTransId="{8C4E5FA5-F46A-4510-8E55-CA2B621BF08F}" sibTransId="{5CAEA275-6B22-4992-96DB-478C204C4BCF}"/>
    <dgm:cxn modelId="{7CBA67FF-ED85-44A8-8500-CAFF17ADCEC1}" srcId="{4E0027CF-8678-424D-B164-047511261C45}" destId="{704052BE-DDC0-4C3B-91C4-0A14E2F859D7}" srcOrd="4" destOrd="0" parTransId="{61E7748D-38BE-444A-AA6A-092E9B798420}" sibTransId="{19EEBF78-0680-45E7-8497-79D9F311E588}"/>
    <dgm:cxn modelId="{B837D9C9-6DEA-44E1-9DEC-C063205004A0}" type="presParOf" srcId="{7E1FEF12-708F-49D3-AFBD-8CA6E3D90D4F}" destId="{9A8795ED-E89D-4144-94CF-3961F3002D4D}" srcOrd="0" destOrd="0" presId="urn:microsoft.com/office/officeart/2005/8/layout/hProcess7"/>
    <dgm:cxn modelId="{E3A2778C-1822-43CC-BC35-B8FF3943643B}" type="presParOf" srcId="{9A8795ED-E89D-4144-94CF-3961F3002D4D}" destId="{08206C18-F765-49F8-9FE2-BE630C9EF929}" srcOrd="0" destOrd="0" presId="urn:microsoft.com/office/officeart/2005/8/layout/hProcess7"/>
    <dgm:cxn modelId="{E2F9B75A-2C0D-4761-AEE5-7AF145D81FA2}" type="presParOf" srcId="{9A8795ED-E89D-4144-94CF-3961F3002D4D}" destId="{730C5E47-39BB-4558-B2BF-0F7239B4B6C0}" srcOrd="1" destOrd="0" presId="urn:microsoft.com/office/officeart/2005/8/layout/hProcess7"/>
    <dgm:cxn modelId="{28ABA183-9629-4016-8156-F67EEF10AED6}" type="presParOf" srcId="{9A8795ED-E89D-4144-94CF-3961F3002D4D}" destId="{7EFCFD84-7AB8-411C-9704-3E7C1794598C}" srcOrd="2" destOrd="0" presId="urn:microsoft.com/office/officeart/2005/8/layout/hProcess7"/>
    <dgm:cxn modelId="{AB8A5CAD-3F33-4DAB-B5BC-66A715AED553}" type="presParOf" srcId="{7E1FEF12-708F-49D3-AFBD-8CA6E3D90D4F}" destId="{28096D5E-3428-4DB1-8927-630D11FF089A}" srcOrd="1" destOrd="0" presId="urn:microsoft.com/office/officeart/2005/8/layout/hProcess7"/>
    <dgm:cxn modelId="{6B6EEB1E-B145-4EF1-89F5-5506177229EF}" type="presParOf" srcId="{7E1FEF12-708F-49D3-AFBD-8CA6E3D90D4F}" destId="{E5D5981B-1487-453E-9907-FB915D139D94}" srcOrd="2" destOrd="0" presId="urn:microsoft.com/office/officeart/2005/8/layout/hProcess7"/>
    <dgm:cxn modelId="{BB986CCC-253F-4A59-8217-1F4B7F406F34}" type="presParOf" srcId="{E5D5981B-1487-453E-9907-FB915D139D94}" destId="{7CA04C2E-DC1A-44E4-94D0-3D05BFFF0C45}" srcOrd="0" destOrd="0" presId="urn:microsoft.com/office/officeart/2005/8/layout/hProcess7"/>
    <dgm:cxn modelId="{341FAE0E-6624-48A6-BDF8-0E2670FFF1E2}" type="presParOf" srcId="{E5D5981B-1487-453E-9907-FB915D139D94}" destId="{230D3FA5-2F1C-47DC-87A7-385457B22D29}" srcOrd="1" destOrd="0" presId="urn:microsoft.com/office/officeart/2005/8/layout/hProcess7"/>
    <dgm:cxn modelId="{DF069630-0D56-4F34-A30E-98281D0B8626}" type="presParOf" srcId="{E5D5981B-1487-453E-9907-FB915D139D94}" destId="{E8D64CEC-8DA0-432F-A71E-D5E14332C14E}" srcOrd="2" destOrd="0" presId="urn:microsoft.com/office/officeart/2005/8/layout/hProcess7"/>
    <dgm:cxn modelId="{17D15526-1806-4810-BD83-901C85831CE9}" type="presParOf" srcId="{7E1FEF12-708F-49D3-AFBD-8CA6E3D90D4F}" destId="{32D7FFDF-9F96-4A8E-8B18-A6218ECAA37D}" srcOrd="3" destOrd="0" presId="urn:microsoft.com/office/officeart/2005/8/layout/hProcess7"/>
    <dgm:cxn modelId="{ECCAA1B9-3E1F-40A3-8989-1EA566C5D830}" type="presParOf" srcId="{7E1FEF12-708F-49D3-AFBD-8CA6E3D90D4F}" destId="{39A4F672-F773-44B3-A98B-D0D0E73A659A}" srcOrd="4" destOrd="0" presId="urn:microsoft.com/office/officeart/2005/8/layout/hProcess7"/>
    <dgm:cxn modelId="{4B6CB538-A5BB-4E11-B6B3-5308744CED39}" type="presParOf" srcId="{39A4F672-F773-44B3-A98B-D0D0E73A659A}" destId="{EBC4873D-94D0-49CB-9BD0-E713E6ED9737}" srcOrd="0" destOrd="0" presId="urn:microsoft.com/office/officeart/2005/8/layout/hProcess7"/>
    <dgm:cxn modelId="{7B6D709F-FFD6-4619-896B-3248E5C3C138}" type="presParOf" srcId="{39A4F672-F773-44B3-A98B-D0D0E73A659A}" destId="{4ED8D53A-3D79-49C4-9C10-E77DCBAA422F}" srcOrd="1" destOrd="0" presId="urn:microsoft.com/office/officeart/2005/8/layout/hProcess7"/>
    <dgm:cxn modelId="{99348486-6966-49DA-88C4-FCEA5A84382E}" type="presParOf" srcId="{39A4F672-F773-44B3-A98B-D0D0E73A659A}" destId="{011DFD6F-A4A7-439C-9A18-26F69DF01BB8}" srcOrd="2" destOrd="0" presId="urn:microsoft.com/office/officeart/2005/8/layout/hProcess7"/>
    <dgm:cxn modelId="{22CB3181-DCAD-4B2B-921B-70F0E8C1D294}" type="presParOf" srcId="{7E1FEF12-708F-49D3-AFBD-8CA6E3D90D4F}" destId="{A4CCF2EC-E6E6-4EB6-856A-F082508D0BF5}" srcOrd="5" destOrd="0" presId="urn:microsoft.com/office/officeart/2005/8/layout/hProcess7"/>
    <dgm:cxn modelId="{A16BF24A-1DD0-4570-A217-3B0722F680F1}" type="presParOf" srcId="{7E1FEF12-708F-49D3-AFBD-8CA6E3D90D4F}" destId="{726DA707-D00B-4824-8E8E-965480AE06A3}" srcOrd="6" destOrd="0" presId="urn:microsoft.com/office/officeart/2005/8/layout/hProcess7"/>
    <dgm:cxn modelId="{384C258A-FCEF-4FA9-A940-B87CE3336C46}" type="presParOf" srcId="{726DA707-D00B-4824-8E8E-965480AE06A3}" destId="{26BA1898-66D4-4EA5-B96A-298AF6AE02E7}" srcOrd="0" destOrd="0" presId="urn:microsoft.com/office/officeart/2005/8/layout/hProcess7"/>
    <dgm:cxn modelId="{1492082F-1981-4D01-82E3-B23DD1273C3D}" type="presParOf" srcId="{726DA707-D00B-4824-8E8E-965480AE06A3}" destId="{F692E91F-043C-4A8F-907B-67F3F457F394}" srcOrd="1" destOrd="0" presId="urn:microsoft.com/office/officeart/2005/8/layout/hProcess7"/>
    <dgm:cxn modelId="{40ED2A2C-B7E6-477A-A722-62A349D41E0F}" type="presParOf" srcId="{726DA707-D00B-4824-8E8E-965480AE06A3}" destId="{608C1E7B-FA5F-4DFE-A47D-B6C0E6278BA6}" srcOrd="2" destOrd="0" presId="urn:microsoft.com/office/officeart/2005/8/layout/hProcess7"/>
    <dgm:cxn modelId="{05D69005-181A-4C43-BA11-9D70494BBF72}" type="presParOf" srcId="{7E1FEF12-708F-49D3-AFBD-8CA6E3D90D4F}" destId="{D2CB8FED-39B5-400E-A6C4-E5ED46AF164F}" srcOrd="7" destOrd="0" presId="urn:microsoft.com/office/officeart/2005/8/layout/hProcess7"/>
    <dgm:cxn modelId="{465A7B63-7785-4CC9-A829-4B3F11155721}" type="presParOf" srcId="{7E1FEF12-708F-49D3-AFBD-8CA6E3D90D4F}" destId="{A51AF705-2F81-4FA8-8FC8-903B7E1D405F}" srcOrd="8" destOrd="0" presId="urn:microsoft.com/office/officeart/2005/8/layout/hProcess7"/>
    <dgm:cxn modelId="{733CA3BD-5A59-4890-B9DE-E538E196FCBA}" type="presParOf" srcId="{A51AF705-2F81-4FA8-8FC8-903B7E1D405F}" destId="{CD9DC433-5C56-4B5C-A8AB-7918D2C37487}" srcOrd="0" destOrd="0" presId="urn:microsoft.com/office/officeart/2005/8/layout/hProcess7"/>
    <dgm:cxn modelId="{1C464D6D-ADB0-490F-A0EC-4392546E7028}" type="presParOf" srcId="{A51AF705-2F81-4FA8-8FC8-903B7E1D405F}" destId="{F4025F12-1CE6-4096-8B2B-BBB5D8813020}" srcOrd="1" destOrd="0" presId="urn:microsoft.com/office/officeart/2005/8/layout/hProcess7"/>
    <dgm:cxn modelId="{27B95E71-4EB6-4BB5-997C-C45BBC73590C}" type="presParOf" srcId="{A51AF705-2F81-4FA8-8FC8-903B7E1D405F}" destId="{89B29214-0F88-4B09-B5A9-26279578C54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3072EF-C7FC-4B06-8EF6-B80961191F3B}"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3675D7A-B5AF-43B2-992C-AA43D4202A3A}">
      <dgm:prSet phldrT="[Text]"/>
      <dgm:spPr/>
      <dgm:t>
        <a:bodyPr/>
        <a:lstStyle/>
        <a:p>
          <a:r>
            <a:rPr lang="en-US" dirty="0"/>
            <a:t>practicum Plan &amp; Timeline</a:t>
          </a:r>
        </a:p>
      </dgm:t>
    </dgm:pt>
    <dgm:pt modelId="{D22BE619-BA17-4640-92EA-96E449D5E142}" type="parTrans" cxnId="{953A3AEE-5637-40F1-9D20-C0BE0E088B77}">
      <dgm:prSet/>
      <dgm:spPr/>
      <dgm:t>
        <a:bodyPr/>
        <a:lstStyle/>
        <a:p>
          <a:endParaRPr lang="en-US"/>
        </a:p>
      </dgm:t>
    </dgm:pt>
    <dgm:pt modelId="{A41828A6-35A4-49FB-ADD9-0A0F9B517F38}" type="sibTrans" cxnId="{953A3AEE-5637-40F1-9D20-C0BE0E088B77}">
      <dgm:prSet/>
      <dgm:spPr/>
      <dgm:t>
        <a:bodyPr/>
        <a:lstStyle/>
        <a:p>
          <a:endParaRPr lang="en-US"/>
        </a:p>
      </dgm:t>
    </dgm:pt>
    <dgm:pt modelId="{E58CC63E-E5FC-4535-8868-707D9C7230DD}">
      <dgm:prSet phldrT="[Text]"/>
      <dgm:spPr/>
      <dgm:t>
        <a:bodyPr/>
        <a:lstStyle/>
        <a:p>
          <a:r>
            <a:rPr lang="en-US" dirty="0"/>
            <a:t>CEPH Competencies Demonstrated</a:t>
          </a:r>
        </a:p>
      </dgm:t>
    </dgm:pt>
    <dgm:pt modelId="{13D4763B-911F-4A26-A195-537FE6D00782}" type="parTrans" cxnId="{D1F5ACED-6B2C-4584-813A-3CC977C26B2F}">
      <dgm:prSet/>
      <dgm:spPr/>
      <dgm:t>
        <a:bodyPr/>
        <a:lstStyle/>
        <a:p>
          <a:endParaRPr lang="en-US"/>
        </a:p>
      </dgm:t>
    </dgm:pt>
    <dgm:pt modelId="{7B48D691-B425-47CD-8AD0-4728CE462844}" type="sibTrans" cxnId="{D1F5ACED-6B2C-4584-813A-3CC977C26B2F}">
      <dgm:prSet/>
      <dgm:spPr/>
      <dgm:t>
        <a:bodyPr/>
        <a:lstStyle/>
        <a:p>
          <a:endParaRPr lang="en-US"/>
        </a:p>
      </dgm:t>
    </dgm:pt>
    <dgm:pt modelId="{DD6BA911-42FE-426A-8C7F-46BB9D40001D}">
      <dgm:prSet phldrT="[Text]"/>
      <dgm:spPr/>
      <dgm:t>
        <a:bodyPr/>
        <a:lstStyle/>
        <a:p>
          <a:r>
            <a:rPr lang="en-US" dirty="0"/>
            <a:t>Student Resume</a:t>
          </a:r>
        </a:p>
      </dgm:t>
    </dgm:pt>
    <dgm:pt modelId="{A3F34ABD-D511-41AB-9565-1EDCAFB7A865}" type="parTrans" cxnId="{86E7D72B-E043-4745-9B01-168BB8C7126B}">
      <dgm:prSet/>
      <dgm:spPr/>
      <dgm:t>
        <a:bodyPr/>
        <a:lstStyle/>
        <a:p>
          <a:endParaRPr lang="en-US"/>
        </a:p>
      </dgm:t>
    </dgm:pt>
    <dgm:pt modelId="{CF07FDF8-2A27-4C81-B4AF-8D4D93EF082C}" type="sibTrans" cxnId="{86E7D72B-E043-4745-9B01-168BB8C7126B}">
      <dgm:prSet/>
      <dgm:spPr/>
      <dgm:t>
        <a:bodyPr/>
        <a:lstStyle/>
        <a:p>
          <a:endParaRPr lang="en-US"/>
        </a:p>
      </dgm:t>
    </dgm:pt>
    <dgm:pt modelId="{67AA98B8-C30E-4132-BFB8-86874E400226}">
      <dgm:prSet phldrT="[Text]"/>
      <dgm:spPr/>
      <dgm:t>
        <a:bodyPr/>
        <a:lstStyle/>
        <a:p>
          <a:r>
            <a:rPr lang="en-US" dirty="0"/>
            <a:t>Unofficial Transcript</a:t>
          </a:r>
        </a:p>
      </dgm:t>
    </dgm:pt>
    <dgm:pt modelId="{4EF21865-E1BF-4A19-9A51-568F9DCE8B1F}" type="parTrans" cxnId="{331323A7-6AB7-4119-9A29-94CDCD9FD13E}">
      <dgm:prSet/>
      <dgm:spPr/>
      <dgm:t>
        <a:bodyPr/>
        <a:lstStyle/>
        <a:p>
          <a:endParaRPr lang="en-US"/>
        </a:p>
      </dgm:t>
    </dgm:pt>
    <dgm:pt modelId="{C4E871BD-EB54-4101-850C-C2E50FC4F584}" type="sibTrans" cxnId="{331323A7-6AB7-4119-9A29-94CDCD9FD13E}">
      <dgm:prSet/>
      <dgm:spPr/>
      <dgm:t>
        <a:bodyPr/>
        <a:lstStyle/>
        <a:p>
          <a:endParaRPr lang="en-US"/>
        </a:p>
      </dgm:t>
    </dgm:pt>
    <dgm:pt modelId="{E124DDB1-DEEF-4A01-9A92-F1CE01711812}">
      <dgm:prSet phldrT="[Text]"/>
      <dgm:spPr/>
      <dgm:t>
        <a:bodyPr/>
        <a:lstStyle/>
        <a:p>
          <a:r>
            <a:rPr lang="en-US" dirty="0"/>
            <a:t>Goals/ Objectives</a:t>
          </a:r>
        </a:p>
      </dgm:t>
    </dgm:pt>
    <dgm:pt modelId="{DAEDF472-6445-4E98-9827-F1C4C882C7AD}" type="parTrans" cxnId="{70EB0ADE-DDAE-4469-BD4B-F6F717633C6B}">
      <dgm:prSet/>
      <dgm:spPr/>
      <dgm:t>
        <a:bodyPr/>
        <a:lstStyle/>
        <a:p>
          <a:endParaRPr lang="en-US"/>
        </a:p>
      </dgm:t>
    </dgm:pt>
    <dgm:pt modelId="{607419E4-C0D8-4FA3-BD8D-3C81049FEF9E}" type="sibTrans" cxnId="{70EB0ADE-DDAE-4469-BD4B-F6F717633C6B}">
      <dgm:prSet/>
      <dgm:spPr/>
      <dgm:t>
        <a:bodyPr/>
        <a:lstStyle/>
        <a:p>
          <a:endParaRPr lang="en-US"/>
        </a:p>
      </dgm:t>
    </dgm:pt>
    <dgm:pt modelId="{A3529C89-9F56-4B5F-B779-0EEA87434616}">
      <dgm:prSet phldrT="[Text]"/>
      <dgm:spPr/>
      <dgm:t>
        <a:bodyPr/>
        <a:lstStyle/>
        <a:p>
          <a:r>
            <a:rPr lang="en-US" dirty="0"/>
            <a:t>Preceptor CV/Resume</a:t>
          </a:r>
        </a:p>
      </dgm:t>
    </dgm:pt>
    <dgm:pt modelId="{BA7C4F4C-35A8-4149-932E-C0E5D744A790}" type="parTrans" cxnId="{9F3E1834-DF90-4E10-BFC5-43484005584B}">
      <dgm:prSet/>
      <dgm:spPr/>
      <dgm:t>
        <a:bodyPr/>
        <a:lstStyle/>
        <a:p>
          <a:endParaRPr lang="en-US"/>
        </a:p>
      </dgm:t>
    </dgm:pt>
    <dgm:pt modelId="{C4A24492-80F2-42D6-A858-354B29BEB02F}" type="sibTrans" cxnId="{9F3E1834-DF90-4E10-BFC5-43484005584B}">
      <dgm:prSet/>
      <dgm:spPr/>
      <dgm:t>
        <a:bodyPr/>
        <a:lstStyle/>
        <a:p>
          <a:endParaRPr lang="en-US"/>
        </a:p>
      </dgm:t>
    </dgm:pt>
    <dgm:pt modelId="{87B5C6FB-CA31-41FD-B7BF-69384FDA8839}">
      <dgm:prSet/>
      <dgm:spPr/>
      <dgm:t>
        <a:bodyPr/>
        <a:lstStyle/>
        <a:p>
          <a:r>
            <a:rPr lang="en-US" dirty="0"/>
            <a:t>At least 2 Work Products</a:t>
          </a:r>
        </a:p>
      </dgm:t>
    </dgm:pt>
    <dgm:pt modelId="{3AF81897-0A39-4963-A37A-D0FD64D2F2EE}" type="parTrans" cxnId="{2CDC8DB8-23F9-40A0-9E2D-FD625482C16A}">
      <dgm:prSet/>
      <dgm:spPr/>
      <dgm:t>
        <a:bodyPr/>
        <a:lstStyle/>
        <a:p>
          <a:endParaRPr lang="en-US"/>
        </a:p>
      </dgm:t>
    </dgm:pt>
    <dgm:pt modelId="{CF08A49C-732F-4011-8BD3-CDC85B72D944}" type="sibTrans" cxnId="{2CDC8DB8-23F9-40A0-9E2D-FD625482C16A}">
      <dgm:prSet/>
      <dgm:spPr/>
      <dgm:t>
        <a:bodyPr/>
        <a:lstStyle/>
        <a:p>
          <a:endParaRPr lang="en-US"/>
        </a:p>
      </dgm:t>
    </dgm:pt>
    <dgm:pt modelId="{7B33F4D3-86BA-40FB-81C5-3349A7F9D78E}" type="pres">
      <dgm:prSet presAssocID="{F13072EF-C7FC-4B06-8EF6-B80961191F3B}" presName="Name0" presStyleCnt="0">
        <dgm:presLayoutVars>
          <dgm:chPref val="1"/>
          <dgm:dir/>
          <dgm:animOne val="branch"/>
          <dgm:animLvl val="lvl"/>
          <dgm:resizeHandles/>
        </dgm:presLayoutVars>
      </dgm:prSet>
      <dgm:spPr/>
    </dgm:pt>
    <dgm:pt modelId="{A85868CC-9982-449E-9782-8191EE12C5F9}" type="pres">
      <dgm:prSet presAssocID="{93675D7A-B5AF-43B2-992C-AA43D4202A3A}" presName="vertOne" presStyleCnt="0"/>
      <dgm:spPr/>
    </dgm:pt>
    <dgm:pt modelId="{313822C1-A1FB-4493-AC0D-37BA48DF55E4}" type="pres">
      <dgm:prSet presAssocID="{93675D7A-B5AF-43B2-992C-AA43D4202A3A}" presName="txOne" presStyleLbl="node0" presStyleIdx="0" presStyleCnt="1">
        <dgm:presLayoutVars>
          <dgm:chPref val="3"/>
        </dgm:presLayoutVars>
      </dgm:prSet>
      <dgm:spPr/>
    </dgm:pt>
    <dgm:pt modelId="{F86D8D47-690A-46E6-982B-1C09B57AAC98}" type="pres">
      <dgm:prSet presAssocID="{93675D7A-B5AF-43B2-992C-AA43D4202A3A}" presName="parTransOne" presStyleCnt="0"/>
      <dgm:spPr/>
    </dgm:pt>
    <dgm:pt modelId="{AD987133-21DA-4076-AA46-AF97031C822B}" type="pres">
      <dgm:prSet presAssocID="{93675D7A-B5AF-43B2-992C-AA43D4202A3A}" presName="horzOne" presStyleCnt="0"/>
      <dgm:spPr/>
    </dgm:pt>
    <dgm:pt modelId="{3F3A1B68-29D6-421D-B5DC-996089268F04}" type="pres">
      <dgm:prSet presAssocID="{E58CC63E-E5FC-4535-8868-707D9C7230DD}" presName="vertTwo" presStyleCnt="0"/>
      <dgm:spPr/>
    </dgm:pt>
    <dgm:pt modelId="{CE3A5568-A095-494D-A225-4DEE18C41EED}" type="pres">
      <dgm:prSet presAssocID="{E58CC63E-E5FC-4535-8868-707D9C7230DD}" presName="txTwo" presStyleLbl="node2" presStyleIdx="0" presStyleCnt="3">
        <dgm:presLayoutVars>
          <dgm:chPref val="3"/>
        </dgm:presLayoutVars>
      </dgm:prSet>
      <dgm:spPr/>
    </dgm:pt>
    <dgm:pt modelId="{6D52B7DD-83D0-44BD-9A61-E8159F788020}" type="pres">
      <dgm:prSet presAssocID="{E58CC63E-E5FC-4535-8868-707D9C7230DD}" presName="parTransTwo" presStyleCnt="0"/>
      <dgm:spPr/>
    </dgm:pt>
    <dgm:pt modelId="{254F1602-FDAB-4792-BF6E-CA49049D4F7E}" type="pres">
      <dgm:prSet presAssocID="{E58CC63E-E5FC-4535-8868-707D9C7230DD}" presName="horzTwo" presStyleCnt="0"/>
      <dgm:spPr/>
    </dgm:pt>
    <dgm:pt modelId="{428D1647-859D-4D9E-AE17-101058FB7456}" type="pres">
      <dgm:prSet presAssocID="{DD6BA911-42FE-426A-8C7F-46BB9D40001D}" presName="vertThree" presStyleCnt="0"/>
      <dgm:spPr/>
    </dgm:pt>
    <dgm:pt modelId="{40137FFE-00F9-4E75-9700-6F4A1AA5F3C0}" type="pres">
      <dgm:prSet presAssocID="{DD6BA911-42FE-426A-8C7F-46BB9D40001D}" presName="txThree" presStyleLbl="node3" presStyleIdx="0" presStyleCnt="3">
        <dgm:presLayoutVars>
          <dgm:chPref val="3"/>
        </dgm:presLayoutVars>
      </dgm:prSet>
      <dgm:spPr/>
    </dgm:pt>
    <dgm:pt modelId="{0634CA46-7F38-4733-914A-15894D4FE79B}" type="pres">
      <dgm:prSet presAssocID="{DD6BA911-42FE-426A-8C7F-46BB9D40001D}" presName="horzThree" presStyleCnt="0"/>
      <dgm:spPr/>
    </dgm:pt>
    <dgm:pt modelId="{A5CC0339-3A33-4C63-AA29-C1A9708E91E7}" type="pres">
      <dgm:prSet presAssocID="{CF07FDF8-2A27-4C81-B4AF-8D4D93EF082C}" presName="sibSpaceThree" presStyleCnt="0"/>
      <dgm:spPr/>
    </dgm:pt>
    <dgm:pt modelId="{8808D1EA-C733-49D4-AA73-A41A6A4B270D}" type="pres">
      <dgm:prSet presAssocID="{67AA98B8-C30E-4132-BFB8-86874E400226}" presName="vertThree" presStyleCnt="0"/>
      <dgm:spPr/>
    </dgm:pt>
    <dgm:pt modelId="{3205E454-9BAE-49E0-B59B-CC13E60E961C}" type="pres">
      <dgm:prSet presAssocID="{67AA98B8-C30E-4132-BFB8-86874E400226}" presName="txThree" presStyleLbl="node3" presStyleIdx="1" presStyleCnt="3">
        <dgm:presLayoutVars>
          <dgm:chPref val="3"/>
        </dgm:presLayoutVars>
      </dgm:prSet>
      <dgm:spPr/>
    </dgm:pt>
    <dgm:pt modelId="{DF8B18E6-6342-4249-A2C0-E7301B83155A}" type="pres">
      <dgm:prSet presAssocID="{67AA98B8-C30E-4132-BFB8-86874E400226}" presName="horzThree" presStyleCnt="0"/>
      <dgm:spPr/>
    </dgm:pt>
    <dgm:pt modelId="{9F09DFC0-67EF-4B20-B947-75193D46A73B}" type="pres">
      <dgm:prSet presAssocID="{7B48D691-B425-47CD-8AD0-4728CE462844}" presName="sibSpaceTwo" presStyleCnt="0"/>
      <dgm:spPr/>
    </dgm:pt>
    <dgm:pt modelId="{2C97DCD7-1C5F-4129-8EE4-BE1F42B563F1}" type="pres">
      <dgm:prSet presAssocID="{E124DDB1-DEEF-4A01-9A92-F1CE01711812}" presName="vertTwo" presStyleCnt="0"/>
      <dgm:spPr/>
    </dgm:pt>
    <dgm:pt modelId="{F69EE6BF-3CB2-4716-BE11-1306FF738346}" type="pres">
      <dgm:prSet presAssocID="{E124DDB1-DEEF-4A01-9A92-F1CE01711812}" presName="txTwo" presStyleLbl="node2" presStyleIdx="1" presStyleCnt="3">
        <dgm:presLayoutVars>
          <dgm:chPref val="3"/>
        </dgm:presLayoutVars>
      </dgm:prSet>
      <dgm:spPr/>
    </dgm:pt>
    <dgm:pt modelId="{F138EDD8-88D2-4B08-8D74-9DEE00DE9301}" type="pres">
      <dgm:prSet presAssocID="{E124DDB1-DEEF-4A01-9A92-F1CE01711812}" presName="parTransTwo" presStyleCnt="0"/>
      <dgm:spPr/>
    </dgm:pt>
    <dgm:pt modelId="{AB2E0A6C-571F-4B59-8862-C0F25D708462}" type="pres">
      <dgm:prSet presAssocID="{E124DDB1-DEEF-4A01-9A92-F1CE01711812}" presName="horzTwo" presStyleCnt="0"/>
      <dgm:spPr/>
    </dgm:pt>
    <dgm:pt modelId="{28ADA1A2-D938-4807-BC3A-9CCEB164B449}" type="pres">
      <dgm:prSet presAssocID="{A3529C89-9F56-4B5F-B779-0EEA87434616}" presName="vertThree" presStyleCnt="0"/>
      <dgm:spPr/>
    </dgm:pt>
    <dgm:pt modelId="{BED24C73-C123-4A95-B7E6-4C23AF4B243D}" type="pres">
      <dgm:prSet presAssocID="{A3529C89-9F56-4B5F-B779-0EEA87434616}" presName="txThree" presStyleLbl="node3" presStyleIdx="2" presStyleCnt="3">
        <dgm:presLayoutVars>
          <dgm:chPref val="3"/>
        </dgm:presLayoutVars>
      </dgm:prSet>
      <dgm:spPr/>
    </dgm:pt>
    <dgm:pt modelId="{A7713DB9-63D9-4D49-A305-57F07F31359B}" type="pres">
      <dgm:prSet presAssocID="{A3529C89-9F56-4B5F-B779-0EEA87434616}" presName="horzThree" presStyleCnt="0"/>
      <dgm:spPr/>
    </dgm:pt>
    <dgm:pt modelId="{7C8B3BDC-E3C1-45E2-9186-26C0DA256B53}" type="pres">
      <dgm:prSet presAssocID="{607419E4-C0D8-4FA3-BD8D-3C81049FEF9E}" presName="sibSpaceTwo" presStyleCnt="0"/>
      <dgm:spPr/>
    </dgm:pt>
    <dgm:pt modelId="{14E545F4-AD10-436A-A65D-029BF7ADC788}" type="pres">
      <dgm:prSet presAssocID="{87B5C6FB-CA31-41FD-B7BF-69384FDA8839}" presName="vertTwo" presStyleCnt="0"/>
      <dgm:spPr/>
    </dgm:pt>
    <dgm:pt modelId="{F1A58CD7-50D3-4017-BB9B-56C294691B33}" type="pres">
      <dgm:prSet presAssocID="{87B5C6FB-CA31-41FD-B7BF-69384FDA8839}" presName="txTwo" presStyleLbl="node2" presStyleIdx="2" presStyleCnt="3">
        <dgm:presLayoutVars>
          <dgm:chPref val="3"/>
        </dgm:presLayoutVars>
      </dgm:prSet>
      <dgm:spPr/>
    </dgm:pt>
    <dgm:pt modelId="{2E9C39F3-8ACF-469B-82C3-0B7ADE6F2A92}" type="pres">
      <dgm:prSet presAssocID="{87B5C6FB-CA31-41FD-B7BF-69384FDA8839}" presName="horzTwo" presStyleCnt="0"/>
      <dgm:spPr/>
    </dgm:pt>
  </dgm:ptLst>
  <dgm:cxnLst>
    <dgm:cxn modelId="{112EC00B-593E-4707-91BC-570EFA97B698}" type="presOf" srcId="{DD6BA911-42FE-426A-8C7F-46BB9D40001D}" destId="{40137FFE-00F9-4E75-9700-6F4A1AA5F3C0}" srcOrd="0" destOrd="0" presId="urn:microsoft.com/office/officeart/2005/8/layout/hierarchy4"/>
    <dgm:cxn modelId="{86E7D72B-E043-4745-9B01-168BB8C7126B}" srcId="{E58CC63E-E5FC-4535-8868-707D9C7230DD}" destId="{DD6BA911-42FE-426A-8C7F-46BB9D40001D}" srcOrd="0" destOrd="0" parTransId="{A3F34ABD-D511-41AB-9565-1EDCAFB7A865}" sibTransId="{CF07FDF8-2A27-4C81-B4AF-8D4D93EF082C}"/>
    <dgm:cxn modelId="{9F3E1834-DF90-4E10-BFC5-43484005584B}" srcId="{E124DDB1-DEEF-4A01-9A92-F1CE01711812}" destId="{A3529C89-9F56-4B5F-B779-0EEA87434616}" srcOrd="0" destOrd="0" parTransId="{BA7C4F4C-35A8-4149-932E-C0E5D744A790}" sibTransId="{C4A24492-80F2-42D6-A858-354B29BEB02F}"/>
    <dgm:cxn modelId="{11B05973-7FA3-4BEF-ACFE-DE5CEB7E600D}" type="presOf" srcId="{93675D7A-B5AF-43B2-992C-AA43D4202A3A}" destId="{313822C1-A1FB-4493-AC0D-37BA48DF55E4}" srcOrd="0" destOrd="0" presId="urn:microsoft.com/office/officeart/2005/8/layout/hierarchy4"/>
    <dgm:cxn modelId="{4BCFF48D-E7EB-4B10-9A75-6261AB94C732}" type="presOf" srcId="{67AA98B8-C30E-4132-BFB8-86874E400226}" destId="{3205E454-9BAE-49E0-B59B-CC13E60E961C}" srcOrd="0" destOrd="0" presId="urn:microsoft.com/office/officeart/2005/8/layout/hierarchy4"/>
    <dgm:cxn modelId="{57BEE991-47E8-4BCB-8CD4-570BFB6D2F85}" type="presOf" srcId="{87B5C6FB-CA31-41FD-B7BF-69384FDA8839}" destId="{F1A58CD7-50D3-4017-BB9B-56C294691B33}" srcOrd="0" destOrd="0" presId="urn:microsoft.com/office/officeart/2005/8/layout/hierarchy4"/>
    <dgm:cxn modelId="{331323A7-6AB7-4119-9A29-94CDCD9FD13E}" srcId="{E58CC63E-E5FC-4535-8868-707D9C7230DD}" destId="{67AA98B8-C30E-4132-BFB8-86874E400226}" srcOrd="1" destOrd="0" parTransId="{4EF21865-E1BF-4A19-9A51-568F9DCE8B1F}" sibTransId="{C4E871BD-EB54-4101-850C-C2E50FC4F584}"/>
    <dgm:cxn modelId="{2CDC8DB8-23F9-40A0-9E2D-FD625482C16A}" srcId="{93675D7A-B5AF-43B2-992C-AA43D4202A3A}" destId="{87B5C6FB-CA31-41FD-B7BF-69384FDA8839}" srcOrd="2" destOrd="0" parTransId="{3AF81897-0A39-4963-A37A-D0FD64D2F2EE}" sibTransId="{CF08A49C-732F-4011-8BD3-CDC85B72D944}"/>
    <dgm:cxn modelId="{3D3788BB-8514-4D81-9F2F-529B4E121A0E}" type="presOf" srcId="{A3529C89-9F56-4B5F-B779-0EEA87434616}" destId="{BED24C73-C123-4A95-B7E6-4C23AF4B243D}" srcOrd="0" destOrd="0" presId="urn:microsoft.com/office/officeart/2005/8/layout/hierarchy4"/>
    <dgm:cxn modelId="{D958DDC0-EC36-4497-95B8-718EECB1BE17}" type="presOf" srcId="{E124DDB1-DEEF-4A01-9A92-F1CE01711812}" destId="{F69EE6BF-3CB2-4716-BE11-1306FF738346}" srcOrd="0" destOrd="0" presId="urn:microsoft.com/office/officeart/2005/8/layout/hierarchy4"/>
    <dgm:cxn modelId="{F4CC50C4-1170-4842-8CF7-05534A614257}" type="presOf" srcId="{E58CC63E-E5FC-4535-8868-707D9C7230DD}" destId="{CE3A5568-A095-494D-A225-4DEE18C41EED}" srcOrd="0" destOrd="0" presId="urn:microsoft.com/office/officeart/2005/8/layout/hierarchy4"/>
    <dgm:cxn modelId="{2645FBDA-9DAD-42E0-8DE2-D95C80E30675}" type="presOf" srcId="{F13072EF-C7FC-4B06-8EF6-B80961191F3B}" destId="{7B33F4D3-86BA-40FB-81C5-3349A7F9D78E}" srcOrd="0" destOrd="0" presId="urn:microsoft.com/office/officeart/2005/8/layout/hierarchy4"/>
    <dgm:cxn modelId="{70EB0ADE-DDAE-4469-BD4B-F6F717633C6B}" srcId="{93675D7A-B5AF-43B2-992C-AA43D4202A3A}" destId="{E124DDB1-DEEF-4A01-9A92-F1CE01711812}" srcOrd="1" destOrd="0" parTransId="{DAEDF472-6445-4E98-9827-F1C4C882C7AD}" sibTransId="{607419E4-C0D8-4FA3-BD8D-3C81049FEF9E}"/>
    <dgm:cxn modelId="{D1F5ACED-6B2C-4584-813A-3CC977C26B2F}" srcId="{93675D7A-B5AF-43B2-992C-AA43D4202A3A}" destId="{E58CC63E-E5FC-4535-8868-707D9C7230DD}" srcOrd="0" destOrd="0" parTransId="{13D4763B-911F-4A26-A195-537FE6D00782}" sibTransId="{7B48D691-B425-47CD-8AD0-4728CE462844}"/>
    <dgm:cxn modelId="{953A3AEE-5637-40F1-9D20-C0BE0E088B77}" srcId="{F13072EF-C7FC-4B06-8EF6-B80961191F3B}" destId="{93675D7A-B5AF-43B2-992C-AA43D4202A3A}" srcOrd="0" destOrd="0" parTransId="{D22BE619-BA17-4640-92EA-96E449D5E142}" sibTransId="{A41828A6-35A4-49FB-ADD9-0A0F9B517F38}"/>
    <dgm:cxn modelId="{4F476276-0E50-4469-ADA8-5F72B456665F}" type="presParOf" srcId="{7B33F4D3-86BA-40FB-81C5-3349A7F9D78E}" destId="{A85868CC-9982-449E-9782-8191EE12C5F9}" srcOrd="0" destOrd="0" presId="urn:microsoft.com/office/officeart/2005/8/layout/hierarchy4"/>
    <dgm:cxn modelId="{5ACB9940-4D94-4A04-9929-C2551F8EF397}" type="presParOf" srcId="{A85868CC-9982-449E-9782-8191EE12C5F9}" destId="{313822C1-A1FB-4493-AC0D-37BA48DF55E4}" srcOrd="0" destOrd="0" presId="urn:microsoft.com/office/officeart/2005/8/layout/hierarchy4"/>
    <dgm:cxn modelId="{AA6DE28F-C694-43E2-80D0-F025B3A90119}" type="presParOf" srcId="{A85868CC-9982-449E-9782-8191EE12C5F9}" destId="{F86D8D47-690A-46E6-982B-1C09B57AAC98}" srcOrd="1" destOrd="0" presId="urn:microsoft.com/office/officeart/2005/8/layout/hierarchy4"/>
    <dgm:cxn modelId="{0A08950F-19C6-40E9-806D-42C736BA9D02}" type="presParOf" srcId="{A85868CC-9982-449E-9782-8191EE12C5F9}" destId="{AD987133-21DA-4076-AA46-AF97031C822B}" srcOrd="2" destOrd="0" presId="urn:microsoft.com/office/officeart/2005/8/layout/hierarchy4"/>
    <dgm:cxn modelId="{4EE3DD41-C0DE-46A8-9A79-E2F75C02F472}" type="presParOf" srcId="{AD987133-21DA-4076-AA46-AF97031C822B}" destId="{3F3A1B68-29D6-421D-B5DC-996089268F04}" srcOrd="0" destOrd="0" presId="urn:microsoft.com/office/officeart/2005/8/layout/hierarchy4"/>
    <dgm:cxn modelId="{E3944B5F-356D-4A2C-AD23-171CCBD77665}" type="presParOf" srcId="{3F3A1B68-29D6-421D-B5DC-996089268F04}" destId="{CE3A5568-A095-494D-A225-4DEE18C41EED}" srcOrd="0" destOrd="0" presId="urn:microsoft.com/office/officeart/2005/8/layout/hierarchy4"/>
    <dgm:cxn modelId="{B4DAD05E-2A1B-4E00-A1D4-5F2C9B562724}" type="presParOf" srcId="{3F3A1B68-29D6-421D-B5DC-996089268F04}" destId="{6D52B7DD-83D0-44BD-9A61-E8159F788020}" srcOrd="1" destOrd="0" presId="urn:microsoft.com/office/officeart/2005/8/layout/hierarchy4"/>
    <dgm:cxn modelId="{25DA7380-1DE1-41FC-91A1-5B13F62EFDC6}" type="presParOf" srcId="{3F3A1B68-29D6-421D-B5DC-996089268F04}" destId="{254F1602-FDAB-4792-BF6E-CA49049D4F7E}" srcOrd="2" destOrd="0" presId="urn:microsoft.com/office/officeart/2005/8/layout/hierarchy4"/>
    <dgm:cxn modelId="{B95A6A73-A7CC-4AEB-B108-516D39F97A83}" type="presParOf" srcId="{254F1602-FDAB-4792-BF6E-CA49049D4F7E}" destId="{428D1647-859D-4D9E-AE17-101058FB7456}" srcOrd="0" destOrd="0" presId="urn:microsoft.com/office/officeart/2005/8/layout/hierarchy4"/>
    <dgm:cxn modelId="{D2714AFB-EC41-4DB8-8FAB-5879BEC13E69}" type="presParOf" srcId="{428D1647-859D-4D9E-AE17-101058FB7456}" destId="{40137FFE-00F9-4E75-9700-6F4A1AA5F3C0}" srcOrd="0" destOrd="0" presId="urn:microsoft.com/office/officeart/2005/8/layout/hierarchy4"/>
    <dgm:cxn modelId="{78D84039-0151-4F3E-A625-13EFD757F992}" type="presParOf" srcId="{428D1647-859D-4D9E-AE17-101058FB7456}" destId="{0634CA46-7F38-4733-914A-15894D4FE79B}" srcOrd="1" destOrd="0" presId="urn:microsoft.com/office/officeart/2005/8/layout/hierarchy4"/>
    <dgm:cxn modelId="{9574711F-5236-4BE4-A4DB-7D65B023DE88}" type="presParOf" srcId="{254F1602-FDAB-4792-BF6E-CA49049D4F7E}" destId="{A5CC0339-3A33-4C63-AA29-C1A9708E91E7}" srcOrd="1" destOrd="0" presId="urn:microsoft.com/office/officeart/2005/8/layout/hierarchy4"/>
    <dgm:cxn modelId="{B1C4B1C0-0D7E-4118-B21E-DEAEF4634D36}" type="presParOf" srcId="{254F1602-FDAB-4792-BF6E-CA49049D4F7E}" destId="{8808D1EA-C733-49D4-AA73-A41A6A4B270D}" srcOrd="2" destOrd="0" presId="urn:microsoft.com/office/officeart/2005/8/layout/hierarchy4"/>
    <dgm:cxn modelId="{44E91011-870F-431A-AA81-ADB2446AB67D}" type="presParOf" srcId="{8808D1EA-C733-49D4-AA73-A41A6A4B270D}" destId="{3205E454-9BAE-49E0-B59B-CC13E60E961C}" srcOrd="0" destOrd="0" presId="urn:microsoft.com/office/officeart/2005/8/layout/hierarchy4"/>
    <dgm:cxn modelId="{9254F56D-4E37-46BE-84AC-3416DCAB4ACC}" type="presParOf" srcId="{8808D1EA-C733-49D4-AA73-A41A6A4B270D}" destId="{DF8B18E6-6342-4249-A2C0-E7301B83155A}" srcOrd="1" destOrd="0" presId="urn:microsoft.com/office/officeart/2005/8/layout/hierarchy4"/>
    <dgm:cxn modelId="{2C1DE79B-E620-4B44-A8B9-19C86CFFC0FE}" type="presParOf" srcId="{AD987133-21DA-4076-AA46-AF97031C822B}" destId="{9F09DFC0-67EF-4B20-B947-75193D46A73B}" srcOrd="1" destOrd="0" presId="urn:microsoft.com/office/officeart/2005/8/layout/hierarchy4"/>
    <dgm:cxn modelId="{24B76CBF-A185-4357-A8A6-F252A831D6CD}" type="presParOf" srcId="{AD987133-21DA-4076-AA46-AF97031C822B}" destId="{2C97DCD7-1C5F-4129-8EE4-BE1F42B563F1}" srcOrd="2" destOrd="0" presId="urn:microsoft.com/office/officeart/2005/8/layout/hierarchy4"/>
    <dgm:cxn modelId="{540C34B4-06F1-4264-B0F0-26B9309F41ED}" type="presParOf" srcId="{2C97DCD7-1C5F-4129-8EE4-BE1F42B563F1}" destId="{F69EE6BF-3CB2-4716-BE11-1306FF738346}" srcOrd="0" destOrd="0" presId="urn:microsoft.com/office/officeart/2005/8/layout/hierarchy4"/>
    <dgm:cxn modelId="{870F78F3-9181-4518-9CC1-2D0A2AE576F2}" type="presParOf" srcId="{2C97DCD7-1C5F-4129-8EE4-BE1F42B563F1}" destId="{F138EDD8-88D2-4B08-8D74-9DEE00DE9301}" srcOrd="1" destOrd="0" presId="urn:microsoft.com/office/officeart/2005/8/layout/hierarchy4"/>
    <dgm:cxn modelId="{B65C3408-5DED-408D-98EF-861019952AE7}" type="presParOf" srcId="{2C97DCD7-1C5F-4129-8EE4-BE1F42B563F1}" destId="{AB2E0A6C-571F-4B59-8862-C0F25D708462}" srcOrd="2" destOrd="0" presId="urn:microsoft.com/office/officeart/2005/8/layout/hierarchy4"/>
    <dgm:cxn modelId="{7F12D93C-BCA0-42E6-83FC-33D993CC4F56}" type="presParOf" srcId="{AB2E0A6C-571F-4B59-8862-C0F25D708462}" destId="{28ADA1A2-D938-4807-BC3A-9CCEB164B449}" srcOrd="0" destOrd="0" presId="urn:microsoft.com/office/officeart/2005/8/layout/hierarchy4"/>
    <dgm:cxn modelId="{B1EBF2D3-FE6C-4B6C-9B4E-156D9E5E8493}" type="presParOf" srcId="{28ADA1A2-D938-4807-BC3A-9CCEB164B449}" destId="{BED24C73-C123-4A95-B7E6-4C23AF4B243D}" srcOrd="0" destOrd="0" presId="urn:microsoft.com/office/officeart/2005/8/layout/hierarchy4"/>
    <dgm:cxn modelId="{5256ED15-692B-4AF0-99A6-779EB0012BE4}" type="presParOf" srcId="{28ADA1A2-D938-4807-BC3A-9CCEB164B449}" destId="{A7713DB9-63D9-4D49-A305-57F07F31359B}" srcOrd="1" destOrd="0" presId="urn:microsoft.com/office/officeart/2005/8/layout/hierarchy4"/>
    <dgm:cxn modelId="{3A362434-F771-45A0-8057-E6E70FF5DAF3}" type="presParOf" srcId="{AD987133-21DA-4076-AA46-AF97031C822B}" destId="{7C8B3BDC-E3C1-45E2-9186-26C0DA256B53}" srcOrd="3" destOrd="0" presId="urn:microsoft.com/office/officeart/2005/8/layout/hierarchy4"/>
    <dgm:cxn modelId="{D849BF53-D441-462D-8A87-1559EB7DA939}" type="presParOf" srcId="{AD987133-21DA-4076-AA46-AF97031C822B}" destId="{14E545F4-AD10-436A-A65D-029BF7ADC788}" srcOrd="4" destOrd="0" presId="urn:microsoft.com/office/officeart/2005/8/layout/hierarchy4"/>
    <dgm:cxn modelId="{64946C97-F9DA-4A16-9D02-9A7332EBFBC8}" type="presParOf" srcId="{14E545F4-AD10-436A-A65D-029BF7ADC788}" destId="{F1A58CD7-50D3-4017-BB9B-56C294691B33}" srcOrd="0" destOrd="0" presId="urn:microsoft.com/office/officeart/2005/8/layout/hierarchy4"/>
    <dgm:cxn modelId="{4C6F0B82-FD94-45AD-9309-FCF0498CDAFF}" type="presParOf" srcId="{14E545F4-AD10-436A-A65D-029BF7ADC788}" destId="{2E9C39F3-8ACF-469B-82C3-0B7ADE6F2A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429E5-E63C-45A7-94BD-2C7DAA8F37A3}"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B30FBA9-9F1C-4CF0-AE33-8C574C34A18F}">
      <dgm:prSet/>
      <dgm:spPr/>
      <dgm:t>
        <a:bodyPr/>
        <a:lstStyle/>
        <a:p>
          <a:r>
            <a:rPr lang="en-US" dirty="0"/>
            <a:t>Final Report</a:t>
          </a:r>
        </a:p>
      </dgm:t>
    </dgm:pt>
    <dgm:pt modelId="{B37D1E56-1C11-41C1-905D-DD71D29D4F08}" type="parTrans" cxnId="{AB808132-F95D-4541-A22E-6BA96091D88B}">
      <dgm:prSet/>
      <dgm:spPr/>
      <dgm:t>
        <a:bodyPr/>
        <a:lstStyle/>
        <a:p>
          <a:endParaRPr lang="en-US"/>
        </a:p>
      </dgm:t>
    </dgm:pt>
    <dgm:pt modelId="{53643833-C932-42D3-934B-337B70C85AB7}" type="sibTrans" cxnId="{AB808132-F95D-4541-A22E-6BA96091D88B}">
      <dgm:prSet/>
      <dgm:spPr/>
      <dgm:t>
        <a:bodyPr/>
        <a:lstStyle/>
        <a:p>
          <a:endParaRPr lang="en-US"/>
        </a:p>
      </dgm:t>
    </dgm:pt>
    <dgm:pt modelId="{59FFA657-0C3E-4023-A099-B21BDDA2E633}">
      <dgm:prSet/>
      <dgm:spPr/>
      <dgm:t>
        <a:bodyPr/>
        <a:lstStyle/>
        <a:p>
          <a:r>
            <a:rPr lang="en-US" dirty="0"/>
            <a:t>Work Products (at least 2)</a:t>
          </a:r>
        </a:p>
      </dgm:t>
    </dgm:pt>
    <dgm:pt modelId="{BEFF5248-C27F-4D8F-A0DA-2D35C6DDB9CC}" type="parTrans" cxnId="{2943522A-D4D0-4166-9728-D479FEE52E22}">
      <dgm:prSet/>
      <dgm:spPr/>
      <dgm:t>
        <a:bodyPr/>
        <a:lstStyle/>
        <a:p>
          <a:endParaRPr lang="en-US"/>
        </a:p>
      </dgm:t>
    </dgm:pt>
    <dgm:pt modelId="{0F33FB26-FB52-44F5-8D96-3921E5FF7F72}" type="sibTrans" cxnId="{2943522A-D4D0-4166-9728-D479FEE52E22}">
      <dgm:prSet/>
      <dgm:spPr/>
      <dgm:t>
        <a:bodyPr/>
        <a:lstStyle/>
        <a:p>
          <a:endParaRPr lang="en-US"/>
        </a:p>
      </dgm:t>
    </dgm:pt>
    <dgm:pt modelId="{D7930C2A-8D58-4BEE-AE31-BC8A999E080B}">
      <dgm:prSet/>
      <dgm:spPr/>
      <dgm:t>
        <a:bodyPr/>
        <a:lstStyle/>
        <a:p>
          <a:r>
            <a:rPr lang="en-US" dirty="0"/>
            <a:t>Evaluations (student and preceptor)</a:t>
          </a:r>
        </a:p>
      </dgm:t>
    </dgm:pt>
    <dgm:pt modelId="{470BECE0-BF4C-4B6A-8079-720CF6E83DAF}" type="parTrans" cxnId="{546C05A4-D1CB-4A53-ABFB-5292B55F7F59}">
      <dgm:prSet/>
      <dgm:spPr/>
      <dgm:t>
        <a:bodyPr/>
        <a:lstStyle/>
        <a:p>
          <a:endParaRPr lang="en-US"/>
        </a:p>
      </dgm:t>
    </dgm:pt>
    <dgm:pt modelId="{8B7696A7-6EF0-4583-A5E8-86EC600BAAB2}" type="sibTrans" cxnId="{546C05A4-D1CB-4A53-ABFB-5292B55F7F59}">
      <dgm:prSet/>
      <dgm:spPr/>
      <dgm:t>
        <a:bodyPr/>
        <a:lstStyle/>
        <a:p>
          <a:endParaRPr lang="en-US"/>
        </a:p>
      </dgm:t>
    </dgm:pt>
    <dgm:pt modelId="{911F2B48-7D12-4130-85BB-905A222BF364}">
      <dgm:prSet/>
      <dgm:spPr/>
      <dgm:t>
        <a:bodyPr/>
        <a:lstStyle/>
        <a:p>
          <a:r>
            <a:rPr lang="en-US" dirty="0"/>
            <a:t>Timesheets Documenting Completed Hours</a:t>
          </a:r>
        </a:p>
      </dgm:t>
    </dgm:pt>
    <dgm:pt modelId="{56190413-BC3E-46ED-9135-ED71A206CD08}" type="parTrans" cxnId="{06FE1C77-4B7C-465E-9DDD-C188B8B74B81}">
      <dgm:prSet/>
      <dgm:spPr/>
      <dgm:t>
        <a:bodyPr/>
        <a:lstStyle/>
        <a:p>
          <a:endParaRPr lang="en-US"/>
        </a:p>
      </dgm:t>
    </dgm:pt>
    <dgm:pt modelId="{02232EAD-70E3-4493-BC8D-B293499A34AE}" type="sibTrans" cxnId="{06FE1C77-4B7C-465E-9DDD-C188B8B74B81}">
      <dgm:prSet/>
      <dgm:spPr/>
      <dgm:t>
        <a:bodyPr/>
        <a:lstStyle/>
        <a:p>
          <a:endParaRPr lang="en-US"/>
        </a:p>
      </dgm:t>
    </dgm:pt>
    <dgm:pt modelId="{72B2D6CE-0810-4D37-92B0-E0C361BE7EB5}" type="pres">
      <dgm:prSet presAssocID="{EB2429E5-E63C-45A7-94BD-2C7DAA8F37A3}" presName="linear" presStyleCnt="0">
        <dgm:presLayoutVars>
          <dgm:animLvl val="lvl"/>
          <dgm:resizeHandles val="exact"/>
        </dgm:presLayoutVars>
      </dgm:prSet>
      <dgm:spPr/>
    </dgm:pt>
    <dgm:pt modelId="{B1C2F59D-3BA0-4984-83E5-85DE743BCDEE}" type="pres">
      <dgm:prSet presAssocID="{911F2B48-7D12-4130-85BB-905A222BF364}" presName="parentText" presStyleLbl="node1" presStyleIdx="0" presStyleCnt="4">
        <dgm:presLayoutVars>
          <dgm:chMax val="0"/>
          <dgm:bulletEnabled val="1"/>
        </dgm:presLayoutVars>
      </dgm:prSet>
      <dgm:spPr/>
    </dgm:pt>
    <dgm:pt modelId="{E764E76C-0780-44AB-B5FD-6B83C0DC4328}" type="pres">
      <dgm:prSet presAssocID="{02232EAD-70E3-4493-BC8D-B293499A34AE}" presName="spacer" presStyleCnt="0"/>
      <dgm:spPr/>
    </dgm:pt>
    <dgm:pt modelId="{CBD4A832-1E72-4871-9B91-CB0FF33BA73F}" type="pres">
      <dgm:prSet presAssocID="{4B30FBA9-9F1C-4CF0-AE33-8C574C34A18F}" presName="parentText" presStyleLbl="node1" presStyleIdx="1" presStyleCnt="4">
        <dgm:presLayoutVars>
          <dgm:chMax val="0"/>
          <dgm:bulletEnabled val="1"/>
        </dgm:presLayoutVars>
      </dgm:prSet>
      <dgm:spPr/>
    </dgm:pt>
    <dgm:pt modelId="{359475C7-DB38-4696-940E-FF20A6EE9933}" type="pres">
      <dgm:prSet presAssocID="{53643833-C932-42D3-934B-337B70C85AB7}" presName="spacer" presStyleCnt="0"/>
      <dgm:spPr/>
    </dgm:pt>
    <dgm:pt modelId="{4B7E0895-E716-40A3-BAD7-87BF5D098273}" type="pres">
      <dgm:prSet presAssocID="{59FFA657-0C3E-4023-A099-B21BDDA2E633}" presName="parentText" presStyleLbl="node1" presStyleIdx="2" presStyleCnt="4">
        <dgm:presLayoutVars>
          <dgm:chMax val="0"/>
          <dgm:bulletEnabled val="1"/>
        </dgm:presLayoutVars>
      </dgm:prSet>
      <dgm:spPr/>
    </dgm:pt>
    <dgm:pt modelId="{97AB518E-1B50-41A2-BE3F-3E075796628B}" type="pres">
      <dgm:prSet presAssocID="{0F33FB26-FB52-44F5-8D96-3921E5FF7F72}" presName="spacer" presStyleCnt="0"/>
      <dgm:spPr/>
    </dgm:pt>
    <dgm:pt modelId="{AB2280D3-D194-459E-B3EC-F7882BAEECA8}" type="pres">
      <dgm:prSet presAssocID="{D7930C2A-8D58-4BEE-AE31-BC8A999E080B}" presName="parentText" presStyleLbl="node1" presStyleIdx="3" presStyleCnt="4">
        <dgm:presLayoutVars>
          <dgm:chMax val="0"/>
          <dgm:bulletEnabled val="1"/>
        </dgm:presLayoutVars>
      </dgm:prSet>
      <dgm:spPr/>
    </dgm:pt>
  </dgm:ptLst>
  <dgm:cxnLst>
    <dgm:cxn modelId="{F3BAE91F-7E12-45A2-8692-6E8201614141}" type="presOf" srcId="{4B30FBA9-9F1C-4CF0-AE33-8C574C34A18F}" destId="{CBD4A832-1E72-4871-9B91-CB0FF33BA73F}" srcOrd="0" destOrd="0" presId="urn:microsoft.com/office/officeart/2005/8/layout/vList2"/>
    <dgm:cxn modelId="{2943522A-D4D0-4166-9728-D479FEE52E22}" srcId="{EB2429E5-E63C-45A7-94BD-2C7DAA8F37A3}" destId="{59FFA657-0C3E-4023-A099-B21BDDA2E633}" srcOrd="2" destOrd="0" parTransId="{BEFF5248-C27F-4D8F-A0DA-2D35C6DDB9CC}" sibTransId="{0F33FB26-FB52-44F5-8D96-3921E5FF7F72}"/>
    <dgm:cxn modelId="{AB808132-F95D-4541-A22E-6BA96091D88B}" srcId="{EB2429E5-E63C-45A7-94BD-2C7DAA8F37A3}" destId="{4B30FBA9-9F1C-4CF0-AE33-8C574C34A18F}" srcOrd="1" destOrd="0" parTransId="{B37D1E56-1C11-41C1-905D-DD71D29D4F08}" sibTransId="{53643833-C932-42D3-934B-337B70C85AB7}"/>
    <dgm:cxn modelId="{9630B835-59AE-4BD6-A799-FDD118554268}" type="presOf" srcId="{EB2429E5-E63C-45A7-94BD-2C7DAA8F37A3}" destId="{72B2D6CE-0810-4D37-92B0-E0C361BE7EB5}" srcOrd="0" destOrd="0" presId="urn:microsoft.com/office/officeart/2005/8/layout/vList2"/>
    <dgm:cxn modelId="{AF04C365-E890-4E9B-8905-106DC8ECCD94}" type="presOf" srcId="{59FFA657-0C3E-4023-A099-B21BDDA2E633}" destId="{4B7E0895-E716-40A3-BAD7-87BF5D098273}" srcOrd="0" destOrd="0" presId="urn:microsoft.com/office/officeart/2005/8/layout/vList2"/>
    <dgm:cxn modelId="{558E9D4B-AE46-474C-8EF8-D1B5880CA63A}" type="presOf" srcId="{D7930C2A-8D58-4BEE-AE31-BC8A999E080B}" destId="{AB2280D3-D194-459E-B3EC-F7882BAEECA8}" srcOrd="0" destOrd="0" presId="urn:microsoft.com/office/officeart/2005/8/layout/vList2"/>
    <dgm:cxn modelId="{06FE1C77-4B7C-465E-9DDD-C188B8B74B81}" srcId="{EB2429E5-E63C-45A7-94BD-2C7DAA8F37A3}" destId="{911F2B48-7D12-4130-85BB-905A222BF364}" srcOrd="0" destOrd="0" parTransId="{56190413-BC3E-46ED-9135-ED71A206CD08}" sibTransId="{02232EAD-70E3-4493-BC8D-B293499A34AE}"/>
    <dgm:cxn modelId="{546C05A4-D1CB-4A53-ABFB-5292B55F7F59}" srcId="{EB2429E5-E63C-45A7-94BD-2C7DAA8F37A3}" destId="{D7930C2A-8D58-4BEE-AE31-BC8A999E080B}" srcOrd="3" destOrd="0" parTransId="{470BECE0-BF4C-4B6A-8079-720CF6E83DAF}" sibTransId="{8B7696A7-6EF0-4583-A5E8-86EC600BAAB2}"/>
    <dgm:cxn modelId="{3EFFD5C5-5879-42CF-924D-ED4CECE8E645}" type="presOf" srcId="{911F2B48-7D12-4130-85BB-905A222BF364}" destId="{B1C2F59D-3BA0-4984-83E5-85DE743BCDEE}" srcOrd="0" destOrd="0" presId="urn:microsoft.com/office/officeart/2005/8/layout/vList2"/>
    <dgm:cxn modelId="{C685EF3D-62F0-4825-9A37-A09F11BCBFD0}" type="presParOf" srcId="{72B2D6CE-0810-4D37-92B0-E0C361BE7EB5}" destId="{B1C2F59D-3BA0-4984-83E5-85DE743BCDEE}" srcOrd="0" destOrd="0" presId="urn:microsoft.com/office/officeart/2005/8/layout/vList2"/>
    <dgm:cxn modelId="{567F89A6-6ECC-4BC5-98F2-2D6A936D74CC}" type="presParOf" srcId="{72B2D6CE-0810-4D37-92B0-E0C361BE7EB5}" destId="{E764E76C-0780-44AB-B5FD-6B83C0DC4328}" srcOrd="1" destOrd="0" presId="urn:microsoft.com/office/officeart/2005/8/layout/vList2"/>
    <dgm:cxn modelId="{3F4D9595-F1D6-485A-978C-20E903FF1731}" type="presParOf" srcId="{72B2D6CE-0810-4D37-92B0-E0C361BE7EB5}" destId="{CBD4A832-1E72-4871-9B91-CB0FF33BA73F}" srcOrd="2" destOrd="0" presId="urn:microsoft.com/office/officeart/2005/8/layout/vList2"/>
    <dgm:cxn modelId="{BF396FB4-8CBE-4241-8395-7299799DEEA4}" type="presParOf" srcId="{72B2D6CE-0810-4D37-92B0-E0C361BE7EB5}" destId="{359475C7-DB38-4696-940E-FF20A6EE9933}" srcOrd="3" destOrd="0" presId="urn:microsoft.com/office/officeart/2005/8/layout/vList2"/>
    <dgm:cxn modelId="{C807B32F-3FAA-4E62-B8DB-25E1A41168AD}" type="presParOf" srcId="{72B2D6CE-0810-4D37-92B0-E0C361BE7EB5}" destId="{4B7E0895-E716-40A3-BAD7-87BF5D098273}" srcOrd="4" destOrd="0" presId="urn:microsoft.com/office/officeart/2005/8/layout/vList2"/>
    <dgm:cxn modelId="{9A920D7C-BF42-43D2-A81C-D1A2D210D3EF}" type="presParOf" srcId="{72B2D6CE-0810-4D37-92B0-E0C361BE7EB5}" destId="{97AB518E-1B50-41A2-BE3F-3E075796628B}" srcOrd="5" destOrd="0" presId="urn:microsoft.com/office/officeart/2005/8/layout/vList2"/>
    <dgm:cxn modelId="{C1BDAE2A-2FFD-4ED2-A2C8-97EECD5AC4EE}" type="presParOf" srcId="{72B2D6CE-0810-4D37-92B0-E0C361BE7EB5}" destId="{AB2280D3-D194-459E-B3EC-F7882BAEEC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2429E5-E63C-45A7-94BD-2C7DAA8F37A3}"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B30FBA9-9F1C-4CF0-AE33-8C574C34A18F}">
      <dgm:prSet/>
      <dgm:spPr/>
      <dgm:t>
        <a:bodyPr/>
        <a:lstStyle/>
        <a:p>
          <a:r>
            <a:rPr lang="en-US" dirty="0"/>
            <a:t>Discussion of highlights, challenges, responses</a:t>
          </a:r>
        </a:p>
      </dgm:t>
    </dgm:pt>
    <dgm:pt modelId="{B37D1E56-1C11-41C1-905D-DD71D29D4F08}" type="parTrans" cxnId="{AB808132-F95D-4541-A22E-6BA96091D88B}">
      <dgm:prSet/>
      <dgm:spPr/>
      <dgm:t>
        <a:bodyPr/>
        <a:lstStyle/>
        <a:p>
          <a:endParaRPr lang="en-US"/>
        </a:p>
      </dgm:t>
    </dgm:pt>
    <dgm:pt modelId="{53643833-C932-42D3-934B-337B70C85AB7}" type="sibTrans" cxnId="{AB808132-F95D-4541-A22E-6BA96091D88B}">
      <dgm:prSet/>
      <dgm:spPr/>
      <dgm:t>
        <a:bodyPr/>
        <a:lstStyle/>
        <a:p>
          <a:endParaRPr lang="en-US"/>
        </a:p>
      </dgm:t>
    </dgm:pt>
    <dgm:pt modelId="{59FFA657-0C3E-4023-A099-B21BDDA2E633}">
      <dgm:prSet/>
      <dgm:spPr/>
      <dgm:t>
        <a:bodyPr/>
        <a:lstStyle/>
        <a:p>
          <a:r>
            <a:rPr lang="en-US" dirty="0"/>
            <a:t>Description of work products (at least 2)</a:t>
          </a:r>
        </a:p>
      </dgm:t>
    </dgm:pt>
    <dgm:pt modelId="{BEFF5248-C27F-4D8F-A0DA-2D35C6DDB9CC}" type="parTrans" cxnId="{2943522A-D4D0-4166-9728-D479FEE52E22}">
      <dgm:prSet/>
      <dgm:spPr/>
      <dgm:t>
        <a:bodyPr/>
        <a:lstStyle/>
        <a:p>
          <a:endParaRPr lang="en-US"/>
        </a:p>
      </dgm:t>
    </dgm:pt>
    <dgm:pt modelId="{0F33FB26-FB52-44F5-8D96-3921E5FF7F72}" type="sibTrans" cxnId="{2943522A-D4D0-4166-9728-D479FEE52E22}">
      <dgm:prSet/>
      <dgm:spPr/>
      <dgm:t>
        <a:bodyPr/>
        <a:lstStyle/>
        <a:p>
          <a:endParaRPr lang="en-US"/>
        </a:p>
      </dgm:t>
    </dgm:pt>
    <dgm:pt modelId="{D7930C2A-8D58-4BEE-AE31-BC8A999E080B}">
      <dgm:prSet/>
      <dgm:spPr/>
      <dgm:t>
        <a:bodyPr/>
        <a:lstStyle/>
        <a:p>
          <a:r>
            <a:rPr lang="en-US" dirty="0"/>
            <a:t>Discussion of how work products met competencies</a:t>
          </a:r>
        </a:p>
      </dgm:t>
    </dgm:pt>
    <dgm:pt modelId="{470BECE0-BF4C-4B6A-8079-720CF6E83DAF}" type="parTrans" cxnId="{546C05A4-D1CB-4A53-ABFB-5292B55F7F59}">
      <dgm:prSet/>
      <dgm:spPr/>
      <dgm:t>
        <a:bodyPr/>
        <a:lstStyle/>
        <a:p>
          <a:endParaRPr lang="en-US"/>
        </a:p>
      </dgm:t>
    </dgm:pt>
    <dgm:pt modelId="{8B7696A7-6EF0-4583-A5E8-86EC600BAAB2}" type="sibTrans" cxnId="{546C05A4-D1CB-4A53-ABFB-5292B55F7F59}">
      <dgm:prSet/>
      <dgm:spPr/>
      <dgm:t>
        <a:bodyPr/>
        <a:lstStyle/>
        <a:p>
          <a:endParaRPr lang="en-US"/>
        </a:p>
      </dgm:t>
    </dgm:pt>
    <dgm:pt modelId="{FD1A944A-B941-45B3-AB7A-0CDEB6AFE1B4}">
      <dgm:prSet/>
      <dgm:spPr/>
      <dgm:t>
        <a:bodyPr/>
        <a:lstStyle/>
        <a:p>
          <a:r>
            <a:rPr lang="en-US" dirty="0"/>
            <a:t>Self-assessment of career development</a:t>
          </a:r>
        </a:p>
      </dgm:t>
    </dgm:pt>
    <dgm:pt modelId="{0943E089-F4B0-4BB9-AF5C-589921714CD7}" type="parTrans" cxnId="{4C72F9FF-660F-429A-8651-A459FC80B6CB}">
      <dgm:prSet/>
      <dgm:spPr/>
      <dgm:t>
        <a:bodyPr/>
        <a:lstStyle/>
        <a:p>
          <a:endParaRPr lang="en-US"/>
        </a:p>
      </dgm:t>
    </dgm:pt>
    <dgm:pt modelId="{99356986-66B6-44A2-92D8-B5C8337A548A}" type="sibTrans" cxnId="{4C72F9FF-660F-429A-8651-A459FC80B6CB}">
      <dgm:prSet/>
      <dgm:spPr/>
      <dgm:t>
        <a:bodyPr/>
        <a:lstStyle/>
        <a:p>
          <a:endParaRPr lang="en-US"/>
        </a:p>
      </dgm:t>
    </dgm:pt>
    <dgm:pt modelId="{903D56A3-7AAB-489D-A36A-D017D4279D0C}">
      <dgm:prSet/>
      <dgm:spPr/>
      <dgm:t>
        <a:bodyPr/>
        <a:lstStyle/>
        <a:p>
          <a:r>
            <a:rPr lang="en-US" dirty="0"/>
            <a:t>Evaluation overall practicum and preceptor experience</a:t>
          </a:r>
        </a:p>
      </dgm:t>
    </dgm:pt>
    <dgm:pt modelId="{E33A8469-D9D3-45F3-9CFA-B10BF302D7A3}" type="parTrans" cxnId="{D47D9878-87C8-480A-9C14-3B91D1D1D644}">
      <dgm:prSet/>
      <dgm:spPr/>
      <dgm:t>
        <a:bodyPr/>
        <a:lstStyle/>
        <a:p>
          <a:endParaRPr lang="en-US"/>
        </a:p>
      </dgm:t>
    </dgm:pt>
    <dgm:pt modelId="{91AB3F60-3E3E-4487-A045-73ADC0296367}" type="sibTrans" cxnId="{D47D9878-87C8-480A-9C14-3B91D1D1D644}">
      <dgm:prSet/>
      <dgm:spPr/>
      <dgm:t>
        <a:bodyPr/>
        <a:lstStyle/>
        <a:p>
          <a:endParaRPr lang="en-US"/>
        </a:p>
      </dgm:t>
    </dgm:pt>
    <dgm:pt modelId="{911F2B48-7D12-4130-85BB-905A222BF364}">
      <dgm:prSet/>
      <dgm:spPr/>
      <dgm:t>
        <a:bodyPr/>
        <a:lstStyle/>
        <a:p>
          <a:r>
            <a:rPr lang="en-US" dirty="0"/>
            <a:t>Summary of activities of practicum</a:t>
          </a:r>
        </a:p>
      </dgm:t>
    </dgm:pt>
    <dgm:pt modelId="{56190413-BC3E-46ED-9135-ED71A206CD08}" type="parTrans" cxnId="{06FE1C77-4B7C-465E-9DDD-C188B8B74B81}">
      <dgm:prSet/>
      <dgm:spPr/>
      <dgm:t>
        <a:bodyPr/>
        <a:lstStyle/>
        <a:p>
          <a:endParaRPr lang="en-US"/>
        </a:p>
      </dgm:t>
    </dgm:pt>
    <dgm:pt modelId="{02232EAD-70E3-4493-BC8D-B293499A34AE}" type="sibTrans" cxnId="{06FE1C77-4B7C-465E-9DDD-C188B8B74B81}">
      <dgm:prSet/>
      <dgm:spPr/>
      <dgm:t>
        <a:bodyPr/>
        <a:lstStyle/>
        <a:p>
          <a:endParaRPr lang="en-US"/>
        </a:p>
      </dgm:t>
    </dgm:pt>
    <dgm:pt modelId="{72B2D6CE-0810-4D37-92B0-E0C361BE7EB5}" type="pres">
      <dgm:prSet presAssocID="{EB2429E5-E63C-45A7-94BD-2C7DAA8F37A3}" presName="linear" presStyleCnt="0">
        <dgm:presLayoutVars>
          <dgm:animLvl val="lvl"/>
          <dgm:resizeHandles val="exact"/>
        </dgm:presLayoutVars>
      </dgm:prSet>
      <dgm:spPr/>
    </dgm:pt>
    <dgm:pt modelId="{B1C2F59D-3BA0-4984-83E5-85DE743BCDEE}" type="pres">
      <dgm:prSet presAssocID="{911F2B48-7D12-4130-85BB-905A222BF364}" presName="parentText" presStyleLbl="node1" presStyleIdx="0" presStyleCnt="6">
        <dgm:presLayoutVars>
          <dgm:chMax val="0"/>
          <dgm:bulletEnabled val="1"/>
        </dgm:presLayoutVars>
      </dgm:prSet>
      <dgm:spPr/>
    </dgm:pt>
    <dgm:pt modelId="{E764E76C-0780-44AB-B5FD-6B83C0DC4328}" type="pres">
      <dgm:prSet presAssocID="{02232EAD-70E3-4493-BC8D-B293499A34AE}" presName="spacer" presStyleCnt="0"/>
      <dgm:spPr/>
    </dgm:pt>
    <dgm:pt modelId="{CBD4A832-1E72-4871-9B91-CB0FF33BA73F}" type="pres">
      <dgm:prSet presAssocID="{4B30FBA9-9F1C-4CF0-AE33-8C574C34A18F}" presName="parentText" presStyleLbl="node1" presStyleIdx="1" presStyleCnt="6">
        <dgm:presLayoutVars>
          <dgm:chMax val="0"/>
          <dgm:bulletEnabled val="1"/>
        </dgm:presLayoutVars>
      </dgm:prSet>
      <dgm:spPr/>
    </dgm:pt>
    <dgm:pt modelId="{359475C7-DB38-4696-940E-FF20A6EE9933}" type="pres">
      <dgm:prSet presAssocID="{53643833-C932-42D3-934B-337B70C85AB7}" presName="spacer" presStyleCnt="0"/>
      <dgm:spPr/>
    </dgm:pt>
    <dgm:pt modelId="{4B7E0895-E716-40A3-BAD7-87BF5D098273}" type="pres">
      <dgm:prSet presAssocID="{59FFA657-0C3E-4023-A099-B21BDDA2E633}" presName="parentText" presStyleLbl="node1" presStyleIdx="2" presStyleCnt="6">
        <dgm:presLayoutVars>
          <dgm:chMax val="0"/>
          <dgm:bulletEnabled val="1"/>
        </dgm:presLayoutVars>
      </dgm:prSet>
      <dgm:spPr/>
    </dgm:pt>
    <dgm:pt modelId="{97AB518E-1B50-41A2-BE3F-3E075796628B}" type="pres">
      <dgm:prSet presAssocID="{0F33FB26-FB52-44F5-8D96-3921E5FF7F72}" presName="spacer" presStyleCnt="0"/>
      <dgm:spPr/>
    </dgm:pt>
    <dgm:pt modelId="{AB2280D3-D194-459E-B3EC-F7882BAEECA8}" type="pres">
      <dgm:prSet presAssocID="{D7930C2A-8D58-4BEE-AE31-BC8A999E080B}" presName="parentText" presStyleLbl="node1" presStyleIdx="3" presStyleCnt="6">
        <dgm:presLayoutVars>
          <dgm:chMax val="0"/>
          <dgm:bulletEnabled val="1"/>
        </dgm:presLayoutVars>
      </dgm:prSet>
      <dgm:spPr/>
    </dgm:pt>
    <dgm:pt modelId="{BCB261DC-21B8-4BE4-A66B-D2E9CE949B1B}" type="pres">
      <dgm:prSet presAssocID="{8B7696A7-6EF0-4583-A5E8-86EC600BAAB2}" presName="spacer" presStyleCnt="0"/>
      <dgm:spPr/>
    </dgm:pt>
    <dgm:pt modelId="{FD2D18F4-3801-4A94-8223-A08FA927DF88}" type="pres">
      <dgm:prSet presAssocID="{FD1A944A-B941-45B3-AB7A-0CDEB6AFE1B4}" presName="parentText" presStyleLbl="node1" presStyleIdx="4" presStyleCnt="6">
        <dgm:presLayoutVars>
          <dgm:chMax val="0"/>
          <dgm:bulletEnabled val="1"/>
        </dgm:presLayoutVars>
      </dgm:prSet>
      <dgm:spPr/>
    </dgm:pt>
    <dgm:pt modelId="{2CADEBF0-210E-4278-B1A0-BC22DB041105}" type="pres">
      <dgm:prSet presAssocID="{99356986-66B6-44A2-92D8-B5C8337A548A}" presName="spacer" presStyleCnt="0"/>
      <dgm:spPr/>
    </dgm:pt>
    <dgm:pt modelId="{B0A0793E-A308-490C-86B7-1AFED6490620}" type="pres">
      <dgm:prSet presAssocID="{903D56A3-7AAB-489D-A36A-D017D4279D0C}" presName="parentText" presStyleLbl="node1" presStyleIdx="5" presStyleCnt="6">
        <dgm:presLayoutVars>
          <dgm:chMax val="0"/>
          <dgm:bulletEnabled val="1"/>
        </dgm:presLayoutVars>
      </dgm:prSet>
      <dgm:spPr/>
    </dgm:pt>
  </dgm:ptLst>
  <dgm:cxnLst>
    <dgm:cxn modelId="{C5A1FE1B-4C46-4330-9419-70E92410C45D}" type="presOf" srcId="{FD1A944A-B941-45B3-AB7A-0CDEB6AFE1B4}" destId="{FD2D18F4-3801-4A94-8223-A08FA927DF88}" srcOrd="0" destOrd="0" presId="urn:microsoft.com/office/officeart/2005/8/layout/vList2"/>
    <dgm:cxn modelId="{F3BAE91F-7E12-45A2-8692-6E8201614141}" type="presOf" srcId="{4B30FBA9-9F1C-4CF0-AE33-8C574C34A18F}" destId="{CBD4A832-1E72-4871-9B91-CB0FF33BA73F}" srcOrd="0" destOrd="0" presId="urn:microsoft.com/office/officeart/2005/8/layout/vList2"/>
    <dgm:cxn modelId="{2943522A-D4D0-4166-9728-D479FEE52E22}" srcId="{EB2429E5-E63C-45A7-94BD-2C7DAA8F37A3}" destId="{59FFA657-0C3E-4023-A099-B21BDDA2E633}" srcOrd="2" destOrd="0" parTransId="{BEFF5248-C27F-4D8F-A0DA-2D35C6DDB9CC}" sibTransId="{0F33FB26-FB52-44F5-8D96-3921E5FF7F72}"/>
    <dgm:cxn modelId="{AB808132-F95D-4541-A22E-6BA96091D88B}" srcId="{EB2429E5-E63C-45A7-94BD-2C7DAA8F37A3}" destId="{4B30FBA9-9F1C-4CF0-AE33-8C574C34A18F}" srcOrd="1" destOrd="0" parTransId="{B37D1E56-1C11-41C1-905D-DD71D29D4F08}" sibTransId="{53643833-C932-42D3-934B-337B70C85AB7}"/>
    <dgm:cxn modelId="{9630B835-59AE-4BD6-A799-FDD118554268}" type="presOf" srcId="{EB2429E5-E63C-45A7-94BD-2C7DAA8F37A3}" destId="{72B2D6CE-0810-4D37-92B0-E0C361BE7EB5}" srcOrd="0" destOrd="0" presId="urn:microsoft.com/office/officeart/2005/8/layout/vList2"/>
    <dgm:cxn modelId="{AF04C365-E890-4E9B-8905-106DC8ECCD94}" type="presOf" srcId="{59FFA657-0C3E-4023-A099-B21BDDA2E633}" destId="{4B7E0895-E716-40A3-BAD7-87BF5D098273}" srcOrd="0" destOrd="0" presId="urn:microsoft.com/office/officeart/2005/8/layout/vList2"/>
    <dgm:cxn modelId="{558E9D4B-AE46-474C-8EF8-D1B5880CA63A}" type="presOf" srcId="{D7930C2A-8D58-4BEE-AE31-BC8A999E080B}" destId="{AB2280D3-D194-459E-B3EC-F7882BAEECA8}" srcOrd="0" destOrd="0" presId="urn:microsoft.com/office/officeart/2005/8/layout/vList2"/>
    <dgm:cxn modelId="{06FE1C77-4B7C-465E-9DDD-C188B8B74B81}" srcId="{EB2429E5-E63C-45A7-94BD-2C7DAA8F37A3}" destId="{911F2B48-7D12-4130-85BB-905A222BF364}" srcOrd="0" destOrd="0" parTransId="{56190413-BC3E-46ED-9135-ED71A206CD08}" sibTransId="{02232EAD-70E3-4493-BC8D-B293499A34AE}"/>
    <dgm:cxn modelId="{D47D9878-87C8-480A-9C14-3B91D1D1D644}" srcId="{EB2429E5-E63C-45A7-94BD-2C7DAA8F37A3}" destId="{903D56A3-7AAB-489D-A36A-D017D4279D0C}" srcOrd="5" destOrd="0" parTransId="{E33A8469-D9D3-45F3-9CFA-B10BF302D7A3}" sibTransId="{91AB3F60-3E3E-4487-A045-73ADC0296367}"/>
    <dgm:cxn modelId="{546C05A4-D1CB-4A53-ABFB-5292B55F7F59}" srcId="{EB2429E5-E63C-45A7-94BD-2C7DAA8F37A3}" destId="{D7930C2A-8D58-4BEE-AE31-BC8A999E080B}" srcOrd="3" destOrd="0" parTransId="{470BECE0-BF4C-4B6A-8079-720CF6E83DAF}" sibTransId="{8B7696A7-6EF0-4583-A5E8-86EC600BAAB2}"/>
    <dgm:cxn modelId="{B515AAC2-3DB6-41F7-B3CC-5B0749B97589}" type="presOf" srcId="{903D56A3-7AAB-489D-A36A-D017D4279D0C}" destId="{B0A0793E-A308-490C-86B7-1AFED6490620}" srcOrd="0" destOrd="0" presId="urn:microsoft.com/office/officeart/2005/8/layout/vList2"/>
    <dgm:cxn modelId="{3EFFD5C5-5879-42CF-924D-ED4CECE8E645}" type="presOf" srcId="{911F2B48-7D12-4130-85BB-905A222BF364}" destId="{B1C2F59D-3BA0-4984-83E5-85DE743BCDEE}" srcOrd="0" destOrd="0" presId="urn:microsoft.com/office/officeart/2005/8/layout/vList2"/>
    <dgm:cxn modelId="{4C72F9FF-660F-429A-8651-A459FC80B6CB}" srcId="{EB2429E5-E63C-45A7-94BD-2C7DAA8F37A3}" destId="{FD1A944A-B941-45B3-AB7A-0CDEB6AFE1B4}" srcOrd="4" destOrd="0" parTransId="{0943E089-F4B0-4BB9-AF5C-589921714CD7}" sibTransId="{99356986-66B6-44A2-92D8-B5C8337A548A}"/>
    <dgm:cxn modelId="{C685EF3D-62F0-4825-9A37-A09F11BCBFD0}" type="presParOf" srcId="{72B2D6CE-0810-4D37-92B0-E0C361BE7EB5}" destId="{B1C2F59D-3BA0-4984-83E5-85DE743BCDEE}" srcOrd="0" destOrd="0" presId="urn:microsoft.com/office/officeart/2005/8/layout/vList2"/>
    <dgm:cxn modelId="{567F89A6-6ECC-4BC5-98F2-2D6A936D74CC}" type="presParOf" srcId="{72B2D6CE-0810-4D37-92B0-E0C361BE7EB5}" destId="{E764E76C-0780-44AB-B5FD-6B83C0DC4328}" srcOrd="1" destOrd="0" presId="urn:microsoft.com/office/officeart/2005/8/layout/vList2"/>
    <dgm:cxn modelId="{3F4D9595-F1D6-485A-978C-20E903FF1731}" type="presParOf" srcId="{72B2D6CE-0810-4D37-92B0-E0C361BE7EB5}" destId="{CBD4A832-1E72-4871-9B91-CB0FF33BA73F}" srcOrd="2" destOrd="0" presId="urn:microsoft.com/office/officeart/2005/8/layout/vList2"/>
    <dgm:cxn modelId="{BF396FB4-8CBE-4241-8395-7299799DEEA4}" type="presParOf" srcId="{72B2D6CE-0810-4D37-92B0-E0C361BE7EB5}" destId="{359475C7-DB38-4696-940E-FF20A6EE9933}" srcOrd="3" destOrd="0" presId="urn:microsoft.com/office/officeart/2005/8/layout/vList2"/>
    <dgm:cxn modelId="{C807B32F-3FAA-4E62-B8DB-25E1A41168AD}" type="presParOf" srcId="{72B2D6CE-0810-4D37-92B0-E0C361BE7EB5}" destId="{4B7E0895-E716-40A3-BAD7-87BF5D098273}" srcOrd="4" destOrd="0" presId="urn:microsoft.com/office/officeart/2005/8/layout/vList2"/>
    <dgm:cxn modelId="{9A920D7C-BF42-43D2-A81C-D1A2D210D3EF}" type="presParOf" srcId="{72B2D6CE-0810-4D37-92B0-E0C361BE7EB5}" destId="{97AB518E-1B50-41A2-BE3F-3E075796628B}" srcOrd="5" destOrd="0" presId="urn:microsoft.com/office/officeart/2005/8/layout/vList2"/>
    <dgm:cxn modelId="{C1BDAE2A-2FFD-4ED2-A2C8-97EECD5AC4EE}" type="presParOf" srcId="{72B2D6CE-0810-4D37-92B0-E0C361BE7EB5}" destId="{AB2280D3-D194-459E-B3EC-F7882BAEECA8}" srcOrd="6" destOrd="0" presId="urn:microsoft.com/office/officeart/2005/8/layout/vList2"/>
    <dgm:cxn modelId="{6006E21A-369C-4A49-B5CC-1067D729BACF}" type="presParOf" srcId="{72B2D6CE-0810-4D37-92B0-E0C361BE7EB5}" destId="{BCB261DC-21B8-4BE4-A66B-D2E9CE949B1B}" srcOrd="7" destOrd="0" presId="urn:microsoft.com/office/officeart/2005/8/layout/vList2"/>
    <dgm:cxn modelId="{A69C81E8-097F-4A27-A299-064CC826EFDD}" type="presParOf" srcId="{72B2D6CE-0810-4D37-92B0-E0C361BE7EB5}" destId="{FD2D18F4-3801-4A94-8223-A08FA927DF88}" srcOrd="8" destOrd="0" presId="urn:microsoft.com/office/officeart/2005/8/layout/vList2"/>
    <dgm:cxn modelId="{1B291C55-FECF-4832-AF3E-0205835AC4C5}" type="presParOf" srcId="{72B2D6CE-0810-4D37-92B0-E0C361BE7EB5}" destId="{2CADEBF0-210E-4278-B1A0-BC22DB041105}" srcOrd="9" destOrd="0" presId="urn:microsoft.com/office/officeart/2005/8/layout/vList2"/>
    <dgm:cxn modelId="{E06832BC-3F31-42AF-8FC5-7E3543AC1B87}" type="presParOf" srcId="{72B2D6CE-0810-4D37-92B0-E0C361BE7EB5}" destId="{B0A0793E-A308-490C-86B7-1AFED649062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2429E5-E63C-45A7-94BD-2C7DAA8F37A3}"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B30FBA9-9F1C-4CF0-AE33-8C574C34A18F}">
      <dgm:prSet/>
      <dgm:spPr/>
      <dgm:t>
        <a:bodyPr/>
        <a:lstStyle/>
        <a:p>
          <a:r>
            <a:rPr lang="en-US" dirty="0"/>
            <a:t>Should demonstrate </a:t>
          </a:r>
          <a:r>
            <a:rPr lang="en-US" u="sng" dirty="0"/>
            <a:t>&gt;</a:t>
          </a:r>
          <a:r>
            <a:rPr lang="en-US" dirty="0"/>
            <a:t>5 competencies</a:t>
          </a:r>
        </a:p>
      </dgm:t>
    </dgm:pt>
    <dgm:pt modelId="{B37D1E56-1C11-41C1-905D-DD71D29D4F08}" type="parTrans" cxnId="{AB808132-F95D-4541-A22E-6BA96091D88B}">
      <dgm:prSet/>
      <dgm:spPr/>
      <dgm:t>
        <a:bodyPr/>
        <a:lstStyle/>
        <a:p>
          <a:endParaRPr lang="en-US"/>
        </a:p>
      </dgm:t>
    </dgm:pt>
    <dgm:pt modelId="{53643833-C932-42D3-934B-337B70C85AB7}" type="sibTrans" cxnId="{AB808132-F95D-4541-A22E-6BA96091D88B}">
      <dgm:prSet/>
      <dgm:spPr/>
      <dgm:t>
        <a:bodyPr/>
        <a:lstStyle/>
        <a:p>
          <a:endParaRPr lang="en-US"/>
        </a:p>
      </dgm:t>
    </dgm:pt>
    <dgm:pt modelId="{59FFA657-0C3E-4023-A099-B21BDDA2E633}">
      <dgm:prSet/>
      <dgm:spPr/>
      <dgm:t>
        <a:bodyPr/>
        <a:lstStyle/>
        <a:p>
          <a:pPr algn="ctr"/>
          <a:r>
            <a:rPr lang="en-US" dirty="0"/>
            <a:t>3 Foundational competencies</a:t>
          </a:r>
        </a:p>
      </dgm:t>
    </dgm:pt>
    <dgm:pt modelId="{BEFF5248-C27F-4D8F-A0DA-2D35C6DDB9CC}" type="parTrans" cxnId="{2943522A-D4D0-4166-9728-D479FEE52E22}">
      <dgm:prSet/>
      <dgm:spPr/>
      <dgm:t>
        <a:bodyPr/>
        <a:lstStyle/>
        <a:p>
          <a:endParaRPr lang="en-US"/>
        </a:p>
      </dgm:t>
    </dgm:pt>
    <dgm:pt modelId="{0F33FB26-FB52-44F5-8D96-3921E5FF7F72}" type="sibTrans" cxnId="{2943522A-D4D0-4166-9728-D479FEE52E22}">
      <dgm:prSet/>
      <dgm:spPr/>
      <dgm:t>
        <a:bodyPr/>
        <a:lstStyle/>
        <a:p>
          <a:endParaRPr lang="en-US"/>
        </a:p>
      </dgm:t>
    </dgm:pt>
    <dgm:pt modelId="{D7930C2A-8D58-4BEE-AE31-BC8A999E080B}">
      <dgm:prSet/>
      <dgm:spPr/>
      <dgm:t>
        <a:bodyPr/>
        <a:lstStyle/>
        <a:p>
          <a:pPr algn="ctr"/>
          <a:r>
            <a:rPr lang="en-US" dirty="0"/>
            <a:t>2 Concentration competencies</a:t>
          </a:r>
        </a:p>
      </dgm:t>
    </dgm:pt>
    <dgm:pt modelId="{470BECE0-BF4C-4B6A-8079-720CF6E83DAF}" type="parTrans" cxnId="{546C05A4-D1CB-4A53-ABFB-5292B55F7F59}">
      <dgm:prSet/>
      <dgm:spPr/>
      <dgm:t>
        <a:bodyPr/>
        <a:lstStyle/>
        <a:p>
          <a:endParaRPr lang="en-US"/>
        </a:p>
      </dgm:t>
    </dgm:pt>
    <dgm:pt modelId="{8B7696A7-6EF0-4583-A5E8-86EC600BAAB2}" type="sibTrans" cxnId="{546C05A4-D1CB-4A53-ABFB-5292B55F7F59}">
      <dgm:prSet/>
      <dgm:spPr/>
      <dgm:t>
        <a:bodyPr/>
        <a:lstStyle/>
        <a:p>
          <a:endParaRPr lang="en-US"/>
        </a:p>
      </dgm:t>
    </dgm:pt>
    <dgm:pt modelId="{911F2B48-7D12-4130-85BB-905A222BF364}">
      <dgm:prSet/>
      <dgm:spPr/>
      <dgm:t>
        <a:bodyPr/>
        <a:lstStyle/>
        <a:p>
          <a:r>
            <a:rPr lang="en-US" dirty="0"/>
            <a:t>At Least 2 Work Products*</a:t>
          </a:r>
        </a:p>
      </dgm:t>
    </dgm:pt>
    <dgm:pt modelId="{56190413-BC3E-46ED-9135-ED71A206CD08}" type="parTrans" cxnId="{06FE1C77-4B7C-465E-9DDD-C188B8B74B81}">
      <dgm:prSet/>
      <dgm:spPr/>
      <dgm:t>
        <a:bodyPr/>
        <a:lstStyle/>
        <a:p>
          <a:endParaRPr lang="en-US"/>
        </a:p>
      </dgm:t>
    </dgm:pt>
    <dgm:pt modelId="{02232EAD-70E3-4493-BC8D-B293499A34AE}" type="sibTrans" cxnId="{06FE1C77-4B7C-465E-9DDD-C188B8B74B81}">
      <dgm:prSet/>
      <dgm:spPr/>
      <dgm:t>
        <a:bodyPr/>
        <a:lstStyle/>
        <a:p>
          <a:endParaRPr lang="en-US"/>
        </a:p>
      </dgm:t>
    </dgm:pt>
    <dgm:pt modelId="{72B2D6CE-0810-4D37-92B0-E0C361BE7EB5}" type="pres">
      <dgm:prSet presAssocID="{EB2429E5-E63C-45A7-94BD-2C7DAA8F37A3}" presName="linear" presStyleCnt="0">
        <dgm:presLayoutVars>
          <dgm:animLvl val="lvl"/>
          <dgm:resizeHandles val="exact"/>
        </dgm:presLayoutVars>
      </dgm:prSet>
      <dgm:spPr/>
    </dgm:pt>
    <dgm:pt modelId="{B1C2F59D-3BA0-4984-83E5-85DE743BCDEE}" type="pres">
      <dgm:prSet presAssocID="{911F2B48-7D12-4130-85BB-905A222BF364}" presName="parentText" presStyleLbl="node1" presStyleIdx="0" presStyleCnt="4">
        <dgm:presLayoutVars>
          <dgm:chMax val="0"/>
          <dgm:bulletEnabled val="1"/>
        </dgm:presLayoutVars>
      </dgm:prSet>
      <dgm:spPr/>
    </dgm:pt>
    <dgm:pt modelId="{E764E76C-0780-44AB-B5FD-6B83C0DC4328}" type="pres">
      <dgm:prSet presAssocID="{02232EAD-70E3-4493-BC8D-B293499A34AE}" presName="spacer" presStyleCnt="0"/>
      <dgm:spPr/>
    </dgm:pt>
    <dgm:pt modelId="{CBD4A832-1E72-4871-9B91-CB0FF33BA73F}" type="pres">
      <dgm:prSet presAssocID="{4B30FBA9-9F1C-4CF0-AE33-8C574C34A18F}" presName="parentText" presStyleLbl="node1" presStyleIdx="1" presStyleCnt="4">
        <dgm:presLayoutVars>
          <dgm:chMax val="0"/>
          <dgm:bulletEnabled val="1"/>
        </dgm:presLayoutVars>
      </dgm:prSet>
      <dgm:spPr/>
    </dgm:pt>
    <dgm:pt modelId="{359475C7-DB38-4696-940E-FF20A6EE9933}" type="pres">
      <dgm:prSet presAssocID="{53643833-C932-42D3-934B-337B70C85AB7}" presName="spacer" presStyleCnt="0"/>
      <dgm:spPr/>
    </dgm:pt>
    <dgm:pt modelId="{4B7E0895-E716-40A3-BAD7-87BF5D098273}" type="pres">
      <dgm:prSet presAssocID="{59FFA657-0C3E-4023-A099-B21BDDA2E633}" presName="parentText" presStyleLbl="node1" presStyleIdx="2" presStyleCnt="4">
        <dgm:presLayoutVars>
          <dgm:chMax val="0"/>
          <dgm:bulletEnabled val="1"/>
        </dgm:presLayoutVars>
      </dgm:prSet>
      <dgm:spPr/>
    </dgm:pt>
    <dgm:pt modelId="{97AB518E-1B50-41A2-BE3F-3E075796628B}" type="pres">
      <dgm:prSet presAssocID="{0F33FB26-FB52-44F5-8D96-3921E5FF7F72}" presName="spacer" presStyleCnt="0"/>
      <dgm:spPr/>
    </dgm:pt>
    <dgm:pt modelId="{AB2280D3-D194-459E-B3EC-F7882BAEECA8}" type="pres">
      <dgm:prSet presAssocID="{D7930C2A-8D58-4BEE-AE31-BC8A999E080B}" presName="parentText" presStyleLbl="node1" presStyleIdx="3" presStyleCnt="4">
        <dgm:presLayoutVars>
          <dgm:chMax val="0"/>
          <dgm:bulletEnabled val="1"/>
        </dgm:presLayoutVars>
      </dgm:prSet>
      <dgm:spPr/>
    </dgm:pt>
  </dgm:ptLst>
  <dgm:cxnLst>
    <dgm:cxn modelId="{F3BAE91F-7E12-45A2-8692-6E8201614141}" type="presOf" srcId="{4B30FBA9-9F1C-4CF0-AE33-8C574C34A18F}" destId="{CBD4A832-1E72-4871-9B91-CB0FF33BA73F}" srcOrd="0" destOrd="0" presId="urn:microsoft.com/office/officeart/2005/8/layout/vList2"/>
    <dgm:cxn modelId="{2943522A-D4D0-4166-9728-D479FEE52E22}" srcId="{EB2429E5-E63C-45A7-94BD-2C7DAA8F37A3}" destId="{59FFA657-0C3E-4023-A099-B21BDDA2E633}" srcOrd="2" destOrd="0" parTransId="{BEFF5248-C27F-4D8F-A0DA-2D35C6DDB9CC}" sibTransId="{0F33FB26-FB52-44F5-8D96-3921E5FF7F72}"/>
    <dgm:cxn modelId="{AB808132-F95D-4541-A22E-6BA96091D88B}" srcId="{EB2429E5-E63C-45A7-94BD-2C7DAA8F37A3}" destId="{4B30FBA9-9F1C-4CF0-AE33-8C574C34A18F}" srcOrd="1" destOrd="0" parTransId="{B37D1E56-1C11-41C1-905D-DD71D29D4F08}" sibTransId="{53643833-C932-42D3-934B-337B70C85AB7}"/>
    <dgm:cxn modelId="{9630B835-59AE-4BD6-A799-FDD118554268}" type="presOf" srcId="{EB2429E5-E63C-45A7-94BD-2C7DAA8F37A3}" destId="{72B2D6CE-0810-4D37-92B0-E0C361BE7EB5}" srcOrd="0" destOrd="0" presId="urn:microsoft.com/office/officeart/2005/8/layout/vList2"/>
    <dgm:cxn modelId="{AF04C365-E890-4E9B-8905-106DC8ECCD94}" type="presOf" srcId="{59FFA657-0C3E-4023-A099-B21BDDA2E633}" destId="{4B7E0895-E716-40A3-BAD7-87BF5D098273}" srcOrd="0" destOrd="0" presId="urn:microsoft.com/office/officeart/2005/8/layout/vList2"/>
    <dgm:cxn modelId="{558E9D4B-AE46-474C-8EF8-D1B5880CA63A}" type="presOf" srcId="{D7930C2A-8D58-4BEE-AE31-BC8A999E080B}" destId="{AB2280D3-D194-459E-B3EC-F7882BAEECA8}" srcOrd="0" destOrd="0" presId="urn:microsoft.com/office/officeart/2005/8/layout/vList2"/>
    <dgm:cxn modelId="{06FE1C77-4B7C-465E-9DDD-C188B8B74B81}" srcId="{EB2429E5-E63C-45A7-94BD-2C7DAA8F37A3}" destId="{911F2B48-7D12-4130-85BB-905A222BF364}" srcOrd="0" destOrd="0" parTransId="{56190413-BC3E-46ED-9135-ED71A206CD08}" sibTransId="{02232EAD-70E3-4493-BC8D-B293499A34AE}"/>
    <dgm:cxn modelId="{546C05A4-D1CB-4A53-ABFB-5292B55F7F59}" srcId="{EB2429E5-E63C-45A7-94BD-2C7DAA8F37A3}" destId="{D7930C2A-8D58-4BEE-AE31-BC8A999E080B}" srcOrd="3" destOrd="0" parTransId="{470BECE0-BF4C-4B6A-8079-720CF6E83DAF}" sibTransId="{8B7696A7-6EF0-4583-A5E8-86EC600BAAB2}"/>
    <dgm:cxn modelId="{3EFFD5C5-5879-42CF-924D-ED4CECE8E645}" type="presOf" srcId="{911F2B48-7D12-4130-85BB-905A222BF364}" destId="{B1C2F59D-3BA0-4984-83E5-85DE743BCDEE}" srcOrd="0" destOrd="0" presId="urn:microsoft.com/office/officeart/2005/8/layout/vList2"/>
    <dgm:cxn modelId="{C685EF3D-62F0-4825-9A37-A09F11BCBFD0}" type="presParOf" srcId="{72B2D6CE-0810-4D37-92B0-E0C361BE7EB5}" destId="{B1C2F59D-3BA0-4984-83E5-85DE743BCDEE}" srcOrd="0" destOrd="0" presId="urn:microsoft.com/office/officeart/2005/8/layout/vList2"/>
    <dgm:cxn modelId="{567F89A6-6ECC-4BC5-98F2-2D6A936D74CC}" type="presParOf" srcId="{72B2D6CE-0810-4D37-92B0-E0C361BE7EB5}" destId="{E764E76C-0780-44AB-B5FD-6B83C0DC4328}" srcOrd="1" destOrd="0" presId="urn:microsoft.com/office/officeart/2005/8/layout/vList2"/>
    <dgm:cxn modelId="{3F4D9595-F1D6-485A-978C-20E903FF1731}" type="presParOf" srcId="{72B2D6CE-0810-4D37-92B0-E0C361BE7EB5}" destId="{CBD4A832-1E72-4871-9B91-CB0FF33BA73F}" srcOrd="2" destOrd="0" presId="urn:microsoft.com/office/officeart/2005/8/layout/vList2"/>
    <dgm:cxn modelId="{BF396FB4-8CBE-4241-8395-7299799DEEA4}" type="presParOf" srcId="{72B2D6CE-0810-4D37-92B0-E0C361BE7EB5}" destId="{359475C7-DB38-4696-940E-FF20A6EE9933}" srcOrd="3" destOrd="0" presId="urn:microsoft.com/office/officeart/2005/8/layout/vList2"/>
    <dgm:cxn modelId="{C807B32F-3FAA-4E62-B8DB-25E1A41168AD}" type="presParOf" srcId="{72B2D6CE-0810-4D37-92B0-E0C361BE7EB5}" destId="{4B7E0895-E716-40A3-BAD7-87BF5D098273}" srcOrd="4" destOrd="0" presId="urn:microsoft.com/office/officeart/2005/8/layout/vList2"/>
    <dgm:cxn modelId="{9A920D7C-BF42-43D2-A81C-D1A2D210D3EF}" type="presParOf" srcId="{72B2D6CE-0810-4D37-92B0-E0C361BE7EB5}" destId="{97AB518E-1B50-41A2-BE3F-3E075796628B}" srcOrd="5" destOrd="0" presId="urn:microsoft.com/office/officeart/2005/8/layout/vList2"/>
    <dgm:cxn modelId="{C1BDAE2A-2FFD-4ED2-A2C8-97EECD5AC4EE}" type="presParOf" srcId="{72B2D6CE-0810-4D37-92B0-E0C361BE7EB5}" destId="{AB2280D3-D194-459E-B3EC-F7882BAEEC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555910-7AD6-40E6-812F-60A581F3498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US"/>
        </a:p>
      </dgm:t>
    </dgm:pt>
    <dgm:pt modelId="{F84D80C9-63AF-4DFD-9BF9-A1B8200559F8}">
      <dgm:prSet phldrT="[Text]"/>
      <dgm:spPr/>
      <dgm:t>
        <a:bodyPr/>
        <a:lstStyle/>
        <a:p>
          <a:r>
            <a:rPr lang="en-US" dirty="0"/>
            <a:t>Preceptor Evaluation of Student </a:t>
          </a:r>
        </a:p>
      </dgm:t>
    </dgm:pt>
    <dgm:pt modelId="{FD616A7A-1E3D-4994-8BA6-4538E15FE380}" type="parTrans" cxnId="{80E42782-FE42-48F6-9FCA-DF729D250A7A}">
      <dgm:prSet/>
      <dgm:spPr/>
      <dgm:t>
        <a:bodyPr/>
        <a:lstStyle/>
        <a:p>
          <a:endParaRPr lang="en-US"/>
        </a:p>
      </dgm:t>
    </dgm:pt>
    <dgm:pt modelId="{610787EF-0895-4D0C-90E4-59598025D421}" type="sibTrans" cxnId="{80E42782-FE42-48F6-9FCA-DF729D250A7A}">
      <dgm:prSet/>
      <dgm:spPr/>
      <dgm:t>
        <a:bodyPr/>
        <a:lstStyle/>
        <a:p>
          <a:endParaRPr lang="en-US"/>
        </a:p>
      </dgm:t>
    </dgm:pt>
    <dgm:pt modelId="{B141B1F6-71F9-45FF-B7BC-D8565B21AEA5}">
      <dgm:prSet phldrT="[Text]"/>
      <dgm:spPr/>
      <dgm:t>
        <a:bodyPr/>
        <a:lstStyle/>
        <a:p>
          <a:r>
            <a:rPr lang="en-US" dirty="0"/>
            <a:t>Student Evaluation of Preceptor</a:t>
          </a:r>
        </a:p>
      </dgm:t>
    </dgm:pt>
    <dgm:pt modelId="{BB8B560F-50BA-4CE9-AA89-225B63A3009F}" type="parTrans" cxnId="{43052F8D-E52E-415E-B657-F7ED98E8CE48}">
      <dgm:prSet/>
      <dgm:spPr/>
      <dgm:t>
        <a:bodyPr/>
        <a:lstStyle/>
        <a:p>
          <a:endParaRPr lang="en-US"/>
        </a:p>
      </dgm:t>
    </dgm:pt>
    <dgm:pt modelId="{BDA40DA0-B312-41AF-84F7-EC10DB822834}" type="sibTrans" cxnId="{43052F8D-E52E-415E-B657-F7ED98E8CE48}">
      <dgm:prSet/>
      <dgm:spPr/>
      <dgm:t>
        <a:bodyPr/>
        <a:lstStyle/>
        <a:p>
          <a:endParaRPr lang="en-US"/>
        </a:p>
      </dgm:t>
    </dgm:pt>
    <dgm:pt modelId="{41349427-2A8F-4D1E-B64F-47C569C0C103}" type="pres">
      <dgm:prSet presAssocID="{D5555910-7AD6-40E6-812F-60A581F3498F}" presName="linear" presStyleCnt="0">
        <dgm:presLayoutVars>
          <dgm:dir/>
          <dgm:animLvl val="lvl"/>
          <dgm:resizeHandles val="exact"/>
        </dgm:presLayoutVars>
      </dgm:prSet>
      <dgm:spPr/>
    </dgm:pt>
    <dgm:pt modelId="{C7024D4F-AB3B-44C4-9080-AEA11A144862}" type="pres">
      <dgm:prSet presAssocID="{F84D80C9-63AF-4DFD-9BF9-A1B8200559F8}" presName="parentLin" presStyleCnt="0"/>
      <dgm:spPr/>
    </dgm:pt>
    <dgm:pt modelId="{71233963-077B-4122-AB5E-15AACC3D4E25}" type="pres">
      <dgm:prSet presAssocID="{F84D80C9-63AF-4DFD-9BF9-A1B8200559F8}" presName="parentLeftMargin" presStyleLbl="node1" presStyleIdx="0" presStyleCnt="2"/>
      <dgm:spPr/>
    </dgm:pt>
    <dgm:pt modelId="{D4201F8F-B5F5-4E17-9EF2-A2053000C4FC}" type="pres">
      <dgm:prSet presAssocID="{F84D80C9-63AF-4DFD-9BF9-A1B8200559F8}" presName="parentText" presStyleLbl="node1" presStyleIdx="0" presStyleCnt="2">
        <dgm:presLayoutVars>
          <dgm:chMax val="0"/>
          <dgm:bulletEnabled val="1"/>
        </dgm:presLayoutVars>
      </dgm:prSet>
      <dgm:spPr/>
    </dgm:pt>
    <dgm:pt modelId="{364101D4-E086-4944-A8FF-D6F1EC47A45C}" type="pres">
      <dgm:prSet presAssocID="{F84D80C9-63AF-4DFD-9BF9-A1B8200559F8}" presName="negativeSpace" presStyleCnt="0"/>
      <dgm:spPr/>
    </dgm:pt>
    <dgm:pt modelId="{CA1DCC17-5DE4-464F-8CDC-C5475853FE2A}" type="pres">
      <dgm:prSet presAssocID="{F84D80C9-63AF-4DFD-9BF9-A1B8200559F8}" presName="childText" presStyleLbl="conFgAcc1" presStyleIdx="0" presStyleCnt="2">
        <dgm:presLayoutVars>
          <dgm:bulletEnabled val="1"/>
        </dgm:presLayoutVars>
      </dgm:prSet>
      <dgm:spPr/>
    </dgm:pt>
    <dgm:pt modelId="{84CA9669-7107-403A-AB2B-3D7EF78685EC}" type="pres">
      <dgm:prSet presAssocID="{610787EF-0895-4D0C-90E4-59598025D421}" presName="spaceBetweenRectangles" presStyleCnt="0"/>
      <dgm:spPr/>
    </dgm:pt>
    <dgm:pt modelId="{223028B5-14C9-41FA-9170-6D892F151969}" type="pres">
      <dgm:prSet presAssocID="{B141B1F6-71F9-45FF-B7BC-D8565B21AEA5}" presName="parentLin" presStyleCnt="0"/>
      <dgm:spPr/>
    </dgm:pt>
    <dgm:pt modelId="{2BF7CB22-D929-406A-9931-6A0FA32BF0C3}" type="pres">
      <dgm:prSet presAssocID="{B141B1F6-71F9-45FF-B7BC-D8565B21AEA5}" presName="parentLeftMargin" presStyleLbl="node1" presStyleIdx="0" presStyleCnt="2"/>
      <dgm:spPr/>
    </dgm:pt>
    <dgm:pt modelId="{F9F041BC-F199-43A1-9844-65BAF66C8C84}" type="pres">
      <dgm:prSet presAssocID="{B141B1F6-71F9-45FF-B7BC-D8565B21AEA5}" presName="parentText" presStyleLbl="node1" presStyleIdx="1" presStyleCnt="2">
        <dgm:presLayoutVars>
          <dgm:chMax val="0"/>
          <dgm:bulletEnabled val="1"/>
        </dgm:presLayoutVars>
      </dgm:prSet>
      <dgm:spPr/>
    </dgm:pt>
    <dgm:pt modelId="{AF09EC90-40DF-4573-9472-B8882085B840}" type="pres">
      <dgm:prSet presAssocID="{B141B1F6-71F9-45FF-B7BC-D8565B21AEA5}" presName="negativeSpace" presStyleCnt="0"/>
      <dgm:spPr/>
    </dgm:pt>
    <dgm:pt modelId="{2EF66AC0-8927-43A2-9EB9-5136C9FF021A}" type="pres">
      <dgm:prSet presAssocID="{B141B1F6-71F9-45FF-B7BC-D8565B21AEA5}" presName="childText" presStyleLbl="conFgAcc1" presStyleIdx="1" presStyleCnt="2">
        <dgm:presLayoutVars>
          <dgm:bulletEnabled val="1"/>
        </dgm:presLayoutVars>
      </dgm:prSet>
      <dgm:spPr/>
    </dgm:pt>
  </dgm:ptLst>
  <dgm:cxnLst>
    <dgm:cxn modelId="{D5B53867-AD41-4038-89F7-B27A82715CAC}" type="presOf" srcId="{F84D80C9-63AF-4DFD-9BF9-A1B8200559F8}" destId="{D4201F8F-B5F5-4E17-9EF2-A2053000C4FC}" srcOrd="1" destOrd="0" presId="urn:microsoft.com/office/officeart/2005/8/layout/list1"/>
    <dgm:cxn modelId="{80E42782-FE42-48F6-9FCA-DF729D250A7A}" srcId="{D5555910-7AD6-40E6-812F-60A581F3498F}" destId="{F84D80C9-63AF-4DFD-9BF9-A1B8200559F8}" srcOrd="0" destOrd="0" parTransId="{FD616A7A-1E3D-4994-8BA6-4538E15FE380}" sibTransId="{610787EF-0895-4D0C-90E4-59598025D421}"/>
    <dgm:cxn modelId="{43052F8D-E52E-415E-B657-F7ED98E8CE48}" srcId="{D5555910-7AD6-40E6-812F-60A581F3498F}" destId="{B141B1F6-71F9-45FF-B7BC-D8565B21AEA5}" srcOrd="1" destOrd="0" parTransId="{BB8B560F-50BA-4CE9-AA89-225B63A3009F}" sibTransId="{BDA40DA0-B312-41AF-84F7-EC10DB822834}"/>
    <dgm:cxn modelId="{08F57995-216B-4419-95C9-3F24D7DB8789}" type="presOf" srcId="{B141B1F6-71F9-45FF-B7BC-D8565B21AEA5}" destId="{2BF7CB22-D929-406A-9931-6A0FA32BF0C3}" srcOrd="0" destOrd="0" presId="urn:microsoft.com/office/officeart/2005/8/layout/list1"/>
    <dgm:cxn modelId="{036224AB-1580-47E8-BB86-31513AC411CB}" type="presOf" srcId="{F84D80C9-63AF-4DFD-9BF9-A1B8200559F8}" destId="{71233963-077B-4122-AB5E-15AACC3D4E25}" srcOrd="0" destOrd="0" presId="urn:microsoft.com/office/officeart/2005/8/layout/list1"/>
    <dgm:cxn modelId="{160A87B8-B603-4059-84D4-B5F88FE108C0}" type="presOf" srcId="{B141B1F6-71F9-45FF-B7BC-D8565B21AEA5}" destId="{F9F041BC-F199-43A1-9844-65BAF66C8C84}" srcOrd="1" destOrd="0" presId="urn:microsoft.com/office/officeart/2005/8/layout/list1"/>
    <dgm:cxn modelId="{05C1E5E9-3B6A-423B-A75C-842E94858A00}" type="presOf" srcId="{D5555910-7AD6-40E6-812F-60A581F3498F}" destId="{41349427-2A8F-4D1E-B64F-47C569C0C103}" srcOrd="0" destOrd="0" presId="urn:microsoft.com/office/officeart/2005/8/layout/list1"/>
    <dgm:cxn modelId="{3DEC19D2-D868-44AD-B3FC-C0BEAB06A7BA}" type="presParOf" srcId="{41349427-2A8F-4D1E-B64F-47C569C0C103}" destId="{C7024D4F-AB3B-44C4-9080-AEA11A144862}" srcOrd="0" destOrd="0" presId="urn:microsoft.com/office/officeart/2005/8/layout/list1"/>
    <dgm:cxn modelId="{ED9ED3F8-1BC5-457C-B1D1-4E5D5C1AE73D}" type="presParOf" srcId="{C7024D4F-AB3B-44C4-9080-AEA11A144862}" destId="{71233963-077B-4122-AB5E-15AACC3D4E25}" srcOrd="0" destOrd="0" presId="urn:microsoft.com/office/officeart/2005/8/layout/list1"/>
    <dgm:cxn modelId="{B4AF4C6C-78F6-438B-A7D7-2446B91D06BB}" type="presParOf" srcId="{C7024D4F-AB3B-44C4-9080-AEA11A144862}" destId="{D4201F8F-B5F5-4E17-9EF2-A2053000C4FC}" srcOrd="1" destOrd="0" presId="urn:microsoft.com/office/officeart/2005/8/layout/list1"/>
    <dgm:cxn modelId="{C8588E69-7B87-4641-8814-03C46A187E3B}" type="presParOf" srcId="{41349427-2A8F-4D1E-B64F-47C569C0C103}" destId="{364101D4-E086-4944-A8FF-D6F1EC47A45C}" srcOrd="1" destOrd="0" presId="urn:microsoft.com/office/officeart/2005/8/layout/list1"/>
    <dgm:cxn modelId="{1BD28BA8-5934-40E9-AC79-7E1264EFC0A6}" type="presParOf" srcId="{41349427-2A8F-4D1E-B64F-47C569C0C103}" destId="{CA1DCC17-5DE4-464F-8CDC-C5475853FE2A}" srcOrd="2" destOrd="0" presId="urn:microsoft.com/office/officeart/2005/8/layout/list1"/>
    <dgm:cxn modelId="{4E3D910C-534D-4A1D-A9E2-E389A6476D9A}" type="presParOf" srcId="{41349427-2A8F-4D1E-B64F-47C569C0C103}" destId="{84CA9669-7107-403A-AB2B-3D7EF78685EC}" srcOrd="3" destOrd="0" presId="urn:microsoft.com/office/officeart/2005/8/layout/list1"/>
    <dgm:cxn modelId="{8D393263-D5C6-4F94-8B45-288F9246E74A}" type="presParOf" srcId="{41349427-2A8F-4D1E-B64F-47C569C0C103}" destId="{223028B5-14C9-41FA-9170-6D892F151969}" srcOrd="4" destOrd="0" presId="urn:microsoft.com/office/officeart/2005/8/layout/list1"/>
    <dgm:cxn modelId="{A270E3BF-E524-493B-B9F9-5ABC3D09CB32}" type="presParOf" srcId="{223028B5-14C9-41FA-9170-6D892F151969}" destId="{2BF7CB22-D929-406A-9931-6A0FA32BF0C3}" srcOrd="0" destOrd="0" presId="urn:microsoft.com/office/officeart/2005/8/layout/list1"/>
    <dgm:cxn modelId="{BA494B9C-0185-42AA-B146-7B85CE07C853}" type="presParOf" srcId="{223028B5-14C9-41FA-9170-6D892F151969}" destId="{F9F041BC-F199-43A1-9844-65BAF66C8C84}" srcOrd="1" destOrd="0" presId="urn:microsoft.com/office/officeart/2005/8/layout/list1"/>
    <dgm:cxn modelId="{E1D3E383-41D6-459E-96EC-B811F67001C6}" type="presParOf" srcId="{41349427-2A8F-4D1E-B64F-47C569C0C103}" destId="{AF09EC90-40DF-4573-9472-B8882085B840}" srcOrd="5" destOrd="0" presId="urn:microsoft.com/office/officeart/2005/8/layout/list1"/>
    <dgm:cxn modelId="{05DE859F-9BB3-45AA-A055-B833F63A752C}" type="presParOf" srcId="{41349427-2A8F-4D1E-B64F-47C569C0C103}" destId="{2EF66AC0-8927-43A2-9EB9-5136C9FF021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FFCF-9801-4BF5-B3EB-9EB36989266C}">
      <dsp:nvSpPr>
        <dsp:cNvPr id="0" name=""/>
        <dsp:cNvSpPr/>
      </dsp:nvSpPr>
      <dsp:spPr>
        <a:xfrm>
          <a:off x="2041989" y="2198329"/>
          <a:ext cx="1741469" cy="174146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practicum Site</a:t>
          </a:r>
        </a:p>
      </dsp:txBody>
      <dsp:txXfrm>
        <a:off x="2127001" y="2283341"/>
        <a:ext cx="1571445" cy="1571445"/>
      </dsp:txXfrm>
    </dsp:sp>
    <dsp:sp modelId="{548CFB03-571F-42B8-A594-262AAB940B3C}">
      <dsp:nvSpPr>
        <dsp:cNvPr id="0" name=""/>
        <dsp:cNvSpPr/>
      </dsp:nvSpPr>
      <dsp:spPr>
        <a:xfrm rot="16183701">
          <a:off x="2550388" y="1841816"/>
          <a:ext cx="713033" cy="0"/>
        </a:xfrm>
        <a:custGeom>
          <a:avLst/>
          <a:gdLst/>
          <a:ahLst/>
          <a:cxnLst/>
          <a:rect l="0" t="0" r="0" b="0"/>
          <a:pathLst>
            <a:path>
              <a:moveTo>
                <a:pt x="0" y="0"/>
              </a:moveTo>
              <a:lnTo>
                <a:pt x="7130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C1B28-65E0-45C6-BE54-4DB8C5C13E69}">
      <dsp:nvSpPr>
        <dsp:cNvPr id="0" name=""/>
        <dsp:cNvSpPr/>
      </dsp:nvSpPr>
      <dsp:spPr>
        <a:xfrm>
          <a:off x="2319057" y="318519"/>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Student</a:t>
          </a:r>
        </a:p>
      </dsp:txBody>
      <dsp:txXfrm>
        <a:off x="2376015" y="375477"/>
        <a:ext cx="1052868" cy="1052868"/>
      </dsp:txXfrm>
    </dsp:sp>
    <dsp:sp modelId="{6D556C2E-DCE8-40F9-9584-072030FAC268}">
      <dsp:nvSpPr>
        <dsp:cNvPr id="0" name=""/>
        <dsp:cNvSpPr/>
      </dsp:nvSpPr>
      <dsp:spPr>
        <a:xfrm rot="2320346">
          <a:off x="3663701" y="4107248"/>
          <a:ext cx="1092333" cy="0"/>
        </a:xfrm>
        <a:custGeom>
          <a:avLst/>
          <a:gdLst/>
          <a:ahLst/>
          <a:cxnLst/>
          <a:rect l="0" t="0" r="0" b="0"/>
          <a:pathLst>
            <a:path>
              <a:moveTo>
                <a:pt x="0" y="0"/>
              </a:moveTo>
              <a:lnTo>
                <a:pt x="10923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AD948-2723-49FE-BDB9-3789C699F835}">
      <dsp:nvSpPr>
        <dsp:cNvPr id="0" name=""/>
        <dsp:cNvSpPr/>
      </dsp:nvSpPr>
      <dsp:spPr>
        <a:xfrm>
          <a:off x="4636277" y="4332062"/>
          <a:ext cx="1166784" cy="1166784"/>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Tulane  Faculty Advisor</a:t>
          </a:r>
        </a:p>
      </dsp:txBody>
      <dsp:txXfrm>
        <a:off x="4693235" y="4389020"/>
        <a:ext cx="1052868" cy="1052868"/>
      </dsp:txXfrm>
    </dsp:sp>
    <dsp:sp modelId="{BF32A099-FF05-438A-88DF-CCFD780BBC9E}">
      <dsp:nvSpPr>
        <dsp:cNvPr id="0" name=""/>
        <dsp:cNvSpPr/>
      </dsp:nvSpPr>
      <dsp:spPr>
        <a:xfrm rot="8494512">
          <a:off x="1047901" y="4106233"/>
          <a:ext cx="1114807" cy="0"/>
        </a:xfrm>
        <a:custGeom>
          <a:avLst/>
          <a:gdLst/>
          <a:ahLst/>
          <a:cxnLst/>
          <a:rect l="0" t="0" r="0" b="0"/>
          <a:pathLst>
            <a:path>
              <a:moveTo>
                <a:pt x="0" y="0"/>
              </a:moveTo>
              <a:lnTo>
                <a:pt x="111480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33C60-81AB-4C40-8A13-583D31C9520C}">
      <dsp:nvSpPr>
        <dsp:cNvPr id="0" name=""/>
        <dsp:cNvSpPr/>
      </dsp:nvSpPr>
      <dsp:spPr>
        <a:xfrm>
          <a:off x="1836" y="4332062"/>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Preceptor</a:t>
          </a:r>
        </a:p>
      </dsp:txBody>
      <dsp:txXfrm>
        <a:off x="58794" y="4389020"/>
        <a:ext cx="1052868" cy="105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FFCF-9801-4BF5-B3EB-9EB36989266C}">
      <dsp:nvSpPr>
        <dsp:cNvPr id="0" name=""/>
        <dsp:cNvSpPr/>
      </dsp:nvSpPr>
      <dsp:spPr>
        <a:xfrm>
          <a:off x="2041989" y="2198329"/>
          <a:ext cx="1741469" cy="174146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practicum Site</a:t>
          </a:r>
        </a:p>
      </dsp:txBody>
      <dsp:txXfrm>
        <a:off x="2127001" y="2283341"/>
        <a:ext cx="1571445" cy="1571445"/>
      </dsp:txXfrm>
    </dsp:sp>
    <dsp:sp modelId="{548CFB03-571F-42B8-A594-262AAB940B3C}">
      <dsp:nvSpPr>
        <dsp:cNvPr id="0" name=""/>
        <dsp:cNvSpPr/>
      </dsp:nvSpPr>
      <dsp:spPr>
        <a:xfrm rot="16183701">
          <a:off x="2550388" y="1841816"/>
          <a:ext cx="713033" cy="0"/>
        </a:xfrm>
        <a:custGeom>
          <a:avLst/>
          <a:gdLst/>
          <a:ahLst/>
          <a:cxnLst/>
          <a:rect l="0" t="0" r="0" b="0"/>
          <a:pathLst>
            <a:path>
              <a:moveTo>
                <a:pt x="0" y="0"/>
              </a:moveTo>
              <a:lnTo>
                <a:pt x="7130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C1B28-65E0-45C6-BE54-4DB8C5C13E69}">
      <dsp:nvSpPr>
        <dsp:cNvPr id="0" name=""/>
        <dsp:cNvSpPr/>
      </dsp:nvSpPr>
      <dsp:spPr>
        <a:xfrm>
          <a:off x="2319057" y="318519"/>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Student</a:t>
          </a:r>
        </a:p>
      </dsp:txBody>
      <dsp:txXfrm>
        <a:off x="2376015" y="375477"/>
        <a:ext cx="1052868" cy="1052868"/>
      </dsp:txXfrm>
    </dsp:sp>
    <dsp:sp modelId="{6D556C2E-DCE8-40F9-9584-072030FAC268}">
      <dsp:nvSpPr>
        <dsp:cNvPr id="0" name=""/>
        <dsp:cNvSpPr/>
      </dsp:nvSpPr>
      <dsp:spPr>
        <a:xfrm rot="2320346">
          <a:off x="3663701" y="4107248"/>
          <a:ext cx="1092333" cy="0"/>
        </a:xfrm>
        <a:custGeom>
          <a:avLst/>
          <a:gdLst/>
          <a:ahLst/>
          <a:cxnLst/>
          <a:rect l="0" t="0" r="0" b="0"/>
          <a:pathLst>
            <a:path>
              <a:moveTo>
                <a:pt x="0" y="0"/>
              </a:moveTo>
              <a:lnTo>
                <a:pt x="10923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AD948-2723-49FE-BDB9-3789C699F835}">
      <dsp:nvSpPr>
        <dsp:cNvPr id="0" name=""/>
        <dsp:cNvSpPr/>
      </dsp:nvSpPr>
      <dsp:spPr>
        <a:xfrm>
          <a:off x="4636277" y="4332062"/>
          <a:ext cx="1166784" cy="1166784"/>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Tulane Faculty Advisor</a:t>
          </a:r>
        </a:p>
      </dsp:txBody>
      <dsp:txXfrm>
        <a:off x="4693235" y="4389020"/>
        <a:ext cx="1052868" cy="1052868"/>
      </dsp:txXfrm>
    </dsp:sp>
    <dsp:sp modelId="{BF32A099-FF05-438A-88DF-CCFD780BBC9E}">
      <dsp:nvSpPr>
        <dsp:cNvPr id="0" name=""/>
        <dsp:cNvSpPr/>
      </dsp:nvSpPr>
      <dsp:spPr>
        <a:xfrm rot="8494512">
          <a:off x="1047901" y="4106233"/>
          <a:ext cx="1114807" cy="0"/>
        </a:xfrm>
        <a:custGeom>
          <a:avLst/>
          <a:gdLst/>
          <a:ahLst/>
          <a:cxnLst/>
          <a:rect l="0" t="0" r="0" b="0"/>
          <a:pathLst>
            <a:path>
              <a:moveTo>
                <a:pt x="0" y="0"/>
              </a:moveTo>
              <a:lnTo>
                <a:pt x="111480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33C60-81AB-4C40-8A13-583D31C9520C}">
      <dsp:nvSpPr>
        <dsp:cNvPr id="0" name=""/>
        <dsp:cNvSpPr/>
      </dsp:nvSpPr>
      <dsp:spPr>
        <a:xfrm>
          <a:off x="1836" y="4332062"/>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Preceptor</a:t>
          </a:r>
        </a:p>
      </dsp:txBody>
      <dsp:txXfrm>
        <a:off x="58794" y="4389020"/>
        <a:ext cx="1052868" cy="1052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FFCF-9801-4BF5-B3EB-9EB36989266C}">
      <dsp:nvSpPr>
        <dsp:cNvPr id="0" name=""/>
        <dsp:cNvSpPr/>
      </dsp:nvSpPr>
      <dsp:spPr>
        <a:xfrm>
          <a:off x="2041989" y="2198329"/>
          <a:ext cx="1741469" cy="174146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practicum Site</a:t>
          </a:r>
        </a:p>
      </dsp:txBody>
      <dsp:txXfrm>
        <a:off x="2127001" y="2283341"/>
        <a:ext cx="1571445" cy="1571445"/>
      </dsp:txXfrm>
    </dsp:sp>
    <dsp:sp modelId="{548CFB03-571F-42B8-A594-262AAB940B3C}">
      <dsp:nvSpPr>
        <dsp:cNvPr id="0" name=""/>
        <dsp:cNvSpPr/>
      </dsp:nvSpPr>
      <dsp:spPr>
        <a:xfrm rot="16183701">
          <a:off x="2550388" y="1841816"/>
          <a:ext cx="713033" cy="0"/>
        </a:xfrm>
        <a:custGeom>
          <a:avLst/>
          <a:gdLst/>
          <a:ahLst/>
          <a:cxnLst/>
          <a:rect l="0" t="0" r="0" b="0"/>
          <a:pathLst>
            <a:path>
              <a:moveTo>
                <a:pt x="0" y="0"/>
              </a:moveTo>
              <a:lnTo>
                <a:pt x="7130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C1B28-65E0-45C6-BE54-4DB8C5C13E69}">
      <dsp:nvSpPr>
        <dsp:cNvPr id="0" name=""/>
        <dsp:cNvSpPr/>
      </dsp:nvSpPr>
      <dsp:spPr>
        <a:xfrm>
          <a:off x="2319057" y="318519"/>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Student</a:t>
          </a:r>
        </a:p>
      </dsp:txBody>
      <dsp:txXfrm>
        <a:off x="2376015" y="375477"/>
        <a:ext cx="1052868" cy="1052868"/>
      </dsp:txXfrm>
    </dsp:sp>
    <dsp:sp modelId="{6D556C2E-DCE8-40F9-9584-072030FAC268}">
      <dsp:nvSpPr>
        <dsp:cNvPr id="0" name=""/>
        <dsp:cNvSpPr/>
      </dsp:nvSpPr>
      <dsp:spPr>
        <a:xfrm rot="2320346">
          <a:off x="3663701" y="4107248"/>
          <a:ext cx="1092333" cy="0"/>
        </a:xfrm>
        <a:custGeom>
          <a:avLst/>
          <a:gdLst/>
          <a:ahLst/>
          <a:cxnLst/>
          <a:rect l="0" t="0" r="0" b="0"/>
          <a:pathLst>
            <a:path>
              <a:moveTo>
                <a:pt x="0" y="0"/>
              </a:moveTo>
              <a:lnTo>
                <a:pt x="109233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AD948-2723-49FE-BDB9-3789C699F835}">
      <dsp:nvSpPr>
        <dsp:cNvPr id="0" name=""/>
        <dsp:cNvSpPr/>
      </dsp:nvSpPr>
      <dsp:spPr>
        <a:xfrm>
          <a:off x="4636277" y="4332062"/>
          <a:ext cx="1166784" cy="1166784"/>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Tulane  Faculty Advisor</a:t>
          </a:r>
        </a:p>
      </dsp:txBody>
      <dsp:txXfrm>
        <a:off x="4693235" y="4389020"/>
        <a:ext cx="1052868" cy="1052868"/>
      </dsp:txXfrm>
    </dsp:sp>
    <dsp:sp modelId="{BF32A099-FF05-438A-88DF-CCFD780BBC9E}">
      <dsp:nvSpPr>
        <dsp:cNvPr id="0" name=""/>
        <dsp:cNvSpPr/>
      </dsp:nvSpPr>
      <dsp:spPr>
        <a:xfrm rot="8494512">
          <a:off x="1047901" y="4106233"/>
          <a:ext cx="1114807" cy="0"/>
        </a:xfrm>
        <a:custGeom>
          <a:avLst/>
          <a:gdLst/>
          <a:ahLst/>
          <a:cxnLst/>
          <a:rect l="0" t="0" r="0" b="0"/>
          <a:pathLst>
            <a:path>
              <a:moveTo>
                <a:pt x="0" y="0"/>
              </a:moveTo>
              <a:lnTo>
                <a:pt x="111480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33C60-81AB-4C40-8A13-583D31C9520C}">
      <dsp:nvSpPr>
        <dsp:cNvPr id="0" name=""/>
        <dsp:cNvSpPr/>
      </dsp:nvSpPr>
      <dsp:spPr>
        <a:xfrm>
          <a:off x="1836" y="4332062"/>
          <a:ext cx="1166784" cy="1166784"/>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Preceptor</a:t>
          </a:r>
        </a:p>
      </dsp:txBody>
      <dsp:txXfrm>
        <a:off x="58794" y="4389020"/>
        <a:ext cx="1052868" cy="105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06C18-F765-49F8-9FE2-BE630C9EF929}">
      <dsp:nvSpPr>
        <dsp:cNvPr id="0" name=""/>
        <dsp:cNvSpPr/>
      </dsp:nvSpPr>
      <dsp:spPr>
        <a:xfrm>
          <a:off x="711" y="1591667"/>
          <a:ext cx="3062220" cy="3674664"/>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t>Application</a:t>
          </a:r>
        </a:p>
      </dsp:txBody>
      <dsp:txXfrm rot="16200000">
        <a:off x="-1199678" y="2792058"/>
        <a:ext cx="3013224" cy="612444"/>
      </dsp:txXfrm>
    </dsp:sp>
    <dsp:sp modelId="{7EFCFD84-7AB8-411C-9704-3E7C1794598C}">
      <dsp:nvSpPr>
        <dsp:cNvPr id="0" name=""/>
        <dsp:cNvSpPr/>
      </dsp:nvSpPr>
      <dsp:spPr>
        <a:xfrm>
          <a:off x="613155" y="1591667"/>
          <a:ext cx="2281353" cy="3674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Identify APE site, preceptor, project</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kern="1200" dirty="0"/>
            <a:t>Complete Proposal using Template</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Signed by</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1. student</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2. preceptor </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3. faculty advisor</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kern="1200" dirty="0"/>
            <a:t>Register for SPHL 9980</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kern="1200"/>
            <a:t>Affiliation </a:t>
          </a:r>
          <a:r>
            <a:rPr lang="en-US" sz="1600" kern="1200" dirty="0"/>
            <a:t>Agreements as needed</a:t>
          </a:r>
        </a:p>
      </dsp:txBody>
      <dsp:txXfrm>
        <a:off x="613155" y="1591667"/>
        <a:ext cx="2281353" cy="3674664"/>
      </dsp:txXfrm>
    </dsp:sp>
    <dsp:sp modelId="{EBC4873D-94D0-49CB-9BD0-E713E6ED9737}">
      <dsp:nvSpPr>
        <dsp:cNvPr id="0" name=""/>
        <dsp:cNvSpPr/>
      </dsp:nvSpPr>
      <dsp:spPr>
        <a:xfrm>
          <a:off x="3170109" y="1591667"/>
          <a:ext cx="3062220" cy="3674664"/>
        </a:xfrm>
        <a:prstGeom prst="roundRect">
          <a:avLst>
            <a:gd name="adj" fmla="val 5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t>Canvas</a:t>
          </a:r>
        </a:p>
      </dsp:txBody>
      <dsp:txXfrm rot="16200000">
        <a:off x="1969719" y="2792058"/>
        <a:ext cx="3013224" cy="612444"/>
      </dsp:txXfrm>
    </dsp:sp>
    <dsp:sp modelId="{230D3FA5-2F1C-47DC-87A7-385457B22D29}">
      <dsp:nvSpPr>
        <dsp:cNvPr id="0" name=""/>
        <dsp:cNvSpPr/>
      </dsp:nvSpPr>
      <dsp:spPr>
        <a:xfrm rot="5400000">
          <a:off x="2915650" y="4509317"/>
          <a:ext cx="539539" cy="459333"/>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DFD6F-A4A7-439C-9A18-26F69DF01BB8}">
      <dsp:nvSpPr>
        <dsp:cNvPr id="0" name=""/>
        <dsp:cNvSpPr/>
      </dsp:nvSpPr>
      <dsp:spPr>
        <a:xfrm>
          <a:off x="3782553" y="1591667"/>
          <a:ext cx="2281353" cy="3674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Student uploads documents:</a:t>
          </a:r>
        </a:p>
        <a:p>
          <a:pPr marL="114300" lvl="1" indent="-114300" algn="l" defTabSz="533400">
            <a:lnSpc>
              <a:spcPct val="90000"/>
            </a:lnSpc>
            <a:spcBef>
              <a:spcPct val="0"/>
            </a:spcBef>
            <a:spcAft>
              <a:spcPct val="15000"/>
            </a:spcAft>
            <a:buChar char="•"/>
          </a:pPr>
          <a:r>
            <a:rPr lang="en-US" sz="1200" kern="1200" dirty="0"/>
            <a:t>Student resume</a:t>
          </a:r>
        </a:p>
        <a:p>
          <a:pPr marL="114300" lvl="1" indent="-114300" algn="l" defTabSz="533400">
            <a:lnSpc>
              <a:spcPct val="90000"/>
            </a:lnSpc>
            <a:spcBef>
              <a:spcPct val="0"/>
            </a:spcBef>
            <a:spcAft>
              <a:spcPct val="15000"/>
            </a:spcAft>
            <a:buChar char="•"/>
          </a:pPr>
          <a:r>
            <a:rPr lang="en-US" sz="1200" kern="1200" dirty="0"/>
            <a:t>Student transcript</a:t>
          </a:r>
        </a:p>
        <a:p>
          <a:pPr marL="114300" lvl="1" indent="-114300" algn="l" defTabSz="533400">
            <a:lnSpc>
              <a:spcPct val="90000"/>
            </a:lnSpc>
            <a:spcBef>
              <a:spcPct val="0"/>
            </a:spcBef>
            <a:spcAft>
              <a:spcPct val="15000"/>
            </a:spcAft>
            <a:buChar char="•"/>
          </a:pPr>
          <a:r>
            <a:rPr lang="en-US" sz="1200" kern="1200" dirty="0"/>
            <a:t>Preceptor resume</a:t>
          </a:r>
        </a:p>
        <a:p>
          <a:pPr marL="114300" lvl="1" indent="-114300" algn="l" defTabSz="533400">
            <a:lnSpc>
              <a:spcPct val="90000"/>
            </a:lnSpc>
            <a:spcBef>
              <a:spcPct val="0"/>
            </a:spcBef>
            <a:spcAft>
              <a:spcPct val="15000"/>
            </a:spcAft>
            <a:buChar char="•"/>
          </a:pPr>
          <a:r>
            <a:rPr lang="en-US" sz="1200" kern="1200" dirty="0"/>
            <a:t>APE signed proposal</a:t>
          </a:r>
        </a:p>
        <a:p>
          <a:pPr marL="114300" lvl="1" indent="-114300" algn="l" defTabSz="533400">
            <a:lnSpc>
              <a:spcPct val="90000"/>
            </a:lnSpc>
            <a:spcBef>
              <a:spcPct val="0"/>
            </a:spcBef>
            <a:spcAft>
              <a:spcPct val="15000"/>
            </a:spcAft>
            <a:buChar char="•"/>
          </a:pPr>
          <a:r>
            <a:rPr lang="en-US" sz="1200" kern="1200" dirty="0"/>
            <a:t>Final report</a:t>
          </a:r>
        </a:p>
        <a:p>
          <a:pPr marL="114300" lvl="1" indent="-114300" algn="l" defTabSz="533400">
            <a:lnSpc>
              <a:spcPct val="90000"/>
            </a:lnSpc>
            <a:spcBef>
              <a:spcPct val="0"/>
            </a:spcBef>
            <a:spcAft>
              <a:spcPct val="15000"/>
            </a:spcAft>
            <a:buChar char="•"/>
          </a:pPr>
          <a:r>
            <a:rPr lang="en-US" sz="1200" kern="1200" dirty="0"/>
            <a:t>2(+) work products</a:t>
          </a:r>
        </a:p>
        <a:p>
          <a:pPr marL="114300" lvl="1" indent="-114300" algn="l" defTabSz="533400">
            <a:lnSpc>
              <a:spcPct val="90000"/>
            </a:lnSpc>
            <a:spcBef>
              <a:spcPct val="0"/>
            </a:spcBef>
            <a:spcAft>
              <a:spcPct val="15000"/>
            </a:spcAft>
            <a:buChar char="•"/>
          </a:pPr>
          <a:r>
            <a:rPr lang="en-US" sz="1200" kern="1200" dirty="0"/>
            <a:t>Evaluations</a:t>
          </a:r>
        </a:p>
        <a:p>
          <a:pPr marL="228600" lvl="2" indent="-114300" algn="l" defTabSz="533400">
            <a:lnSpc>
              <a:spcPct val="90000"/>
            </a:lnSpc>
            <a:spcBef>
              <a:spcPct val="0"/>
            </a:spcBef>
            <a:spcAft>
              <a:spcPct val="15000"/>
            </a:spcAft>
            <a:buChar char="•"/>
          </a:pPr>
          <a:r>
            <a:rPr lang="en-US" sz="1200" kern="1200" dirty="0"/>
            <a:t>Preceptor</a:t>
          </a:r>
        </a:p>
        <a:p>
          <a:pPr marL="228600" lvl="2" indent="-114300" algn="l" defTabSz="533400">
            <a:lnSpc>
              <a:spcPct val="90000"/>
            </a:lnSpc>
            <a:spcBef>
              <a:spcPct val="0"/>
            </a:spcBef>
            <a:spcAft>
              <a:spcPct val="15000"/>
            </a:spcAft>
            <a:buChar char="•"/>
          </a:pPr>
          <a:r>
            <a:rPr lang="en-US" sz="1200" kern="1200" dirty="0"/>
            <a:t>Student</a:t>
          </a:r>
        </a:p>
      </dsp:txBody>
      <dsp:txXfrm>
        <a:off x="3782553" y="1591667"/>
        <a:ext cx="2281353" cy="3674664"/>
      </dsp:txXfrm>
    </dsp:sp>
    <dsp:sp modelId="{CD9DC433-5C56-4B5C-A8AB-7918D2C37487}">
      <dsp:nvSpPr>
        <dsp:cNvPr id="0" name=""/>
        <dsp:cNvSpPr/>
      </dsp:nvSpPr>
      <dsp:spPr>
        <a:xfrm>
          <a:off x="6339507" y="1591667"/>
          <a:ext cx="3062220" cy="3674664"/>
        </a:xfrm>
        <a:prstGeom prst="roundRect">
          <a:avLst>
            <a:gd name="adj" fmla="val 5000"/>
          </a:avLst>
        </a:prstGeom>
        <a:solidFill>
          <a:srgbClr val="2868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t>Completion</a:t>
          </a:r>
        </a:p>
      </dsp:txBody>
      <dsp:txXfrm rot="16200000">
        <a:off x="5139116" y="2792058"/>
        <a:ext cx="3013224" cy="612444"/>
      </dsp:txXfrm>
    </dsp:sp>
    <dsp:sp modelId="{F692E91F-043C-4A8F-907B-67F3F457F394}">
      <dsp:nvSpPr>
        <dsp:cNvPr id="0" name=""/>
        <dsp:cNvSpPr/>
      </dsp:nvSpPr>
      <dsp:spPr>
        <a:xfrm rot="5400000">
          <a:off x="6085048" y="4509317"/>
          <a:ext cx="539539" cy="459333"/>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B29214-0F88-4B09-B5A9-26279578C547}">
      <dsp:nvSpPr>
        <dsp:cNvPr id="0" name=""/>
        <dsp:cNvSpPr/>
      </dsp:nvSpPr>
      <dsp:spPr>
        <a:xfrm>
          <a:off x="6951951" y="1591667"/>
          <a:ext cx="2281353" cy="3674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Faculty Instructor in Canvas grades (P/F):</a:t>
          </a:r>
        </a:p>
        <a:p>
          <a:pPr marL="114300" lvl="1" indent="-114300" algn="l" defTabSz="533400">
            <a:lnSpc>
              <a:spcPct val="90000"/>
            </a:lnSpc>
            <a:spcBef>
              <a:spcPct val="0"/>
            </a:spcBef>
            <a:spcAft>
              <a:spcPct val="15000"/>
            </a:spcAft>
            <a:buChar char="•"/>
          </a:pPr>
          <a:r>
            <a:rPr lang="en-US" sz="1200" kern="1200" dirty="0"/>
            <a:t>Final Report</a:t>
          </a:r>
        </a:p>
        <a:p>
          <a:pPr marL="114300" lvl="1" indent="-114300" algn="l" defTabSz="533400">
            <a:lnSpc>
              <a:spcPct val="90000"/>
            </a:lnSpc>
            <a:spcBef>
              <a:spcPct val="0"/>
            </a:spcBef>
            <a:spcAft>
              <a:spcPct val="15000"/>
            </a:spcAft>
            <a:buChar char="•"/>
          </a:pPr>
          <a:r>
            <a:rPr lang="en-US" sz="1200" kern="1200" dirty="0"/>
            <a:t>2(+) work products</a:t>
          </a:r>
        </a:p>
        <a:p>
          <a:pPr marL="114300" lvl="1" indent="-114300" algn="l" defTabSz="533400">
            <a:lnSpc>
              <a:spcPct val="90000"/>
            </a:lnSpc>
            <a:spcBef>
              <a:spcPct val="0"/>
            </a:spcBef>
            <a:spcAft>
              <a:spcPct val="15000"/>
            </a:spcAft>
            <a:buChar char="•"/>
          </a:pPr>
          <a:r>
            <a:rPr lang="en-US" sz="1200" kern="1200" dirty="0"/>
            <a:t>Reviews preceptor evaluation for average(+) rating</a:t>
          </a:r>
        </a:p>
        <a:p>
          <a:pPr marL="114300" lvl="1" indent="-114300" algn="l" defTabSz="533400">
            <a:lnSpc>
              <a:spcPct val="90000"/>
            </a:lnSpc>
            <a:spcBef>
              <a:spcPct val="0"/>
            </a:spcBef>
            <a:spcAft>
              <a:spcPct val="15000"/>
            </a:spcAft>
            <a:buChar char="•"/>
          </a:pPr>
          <a:endParaRPr lang="en-US" sz="1200" kern="1200" dirty="0"/>
        </a:p>
        <a:p>
          <a:pPr marL="0" lvl="0" indent="0" algn="l" defTabSz="711200">
            <a:lnSpc>
              <a:spcPct val="90000"/>
            </a:lnSpc>
            <a:spcBef>
              <a:spcPct val="0"/>
            </a:spcBef>
            <a:spcAft>
              <a:spcPct val="35000"/>
            </a:spcAft>
            <a:buNone/>
          </a:pPr>
          <a:r>
            <a:rPr lang="en-US" sz="1600" kern="1200" dirty="0"/>
            <a:t>Completes paperwork for Public Health Practice and Academic Affairs</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Paperwork is submitted to Academic Affairs</a:t>
          </a:r>
        </a:p>
      </dsp:txBody>
      <dsp:txXfrm>
        <a:off x="6951951" y="1591667"/>
        <a:ext cx="2281353" cy="3674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822C1-A1FB-4493-AC0D-37BA48DF55E4}">
      <dsp:nvSpPr>
        <dsp:cNvPr id="0" name=""/>
        <dsp:cNvSpPr/>
      </dsp:nvSpPr>
      <dsp:spPr>
        <a:xfrm>
          <a:off x="3302" y="174"/>
          <a:ext cx="6965060" cy="12898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practicum Plan &amp; Timeline</a:t>
          </a:r>
        </a:p>
      </dsp:txBody>
      <dsp:txXfrm>
        <a:off x="41082" y="37954"/>
        <a:ext cx="6889500" cy="1214333"/>
      </dsp:txXfrm>
    </dsp:sp>
    <dsp:sp modelId="{CE3A5568-A095-494D-A225-4DEE18C41EED}">
      <dsp:nvSpPr>
        <dsp:cNvPr id="0" name=""/>
        <dsp:cNvSpPr/>
      </dsp:nvSpPr>
      <dsp:spPr>
        <a:xfrm>
          <a:off x="3302" y="1412453"/>
          <a:ext cx="3378302" cy="12898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CEPH Competencies Demonstrated</a:t>
          </a:r>
        </a:p>
      </dsp:txBody>
      <dsp:txXfrm>
        <a:off x="41082" y="1450233"/>
        <a:ext cx="3302742" cy="1214333"/>
      </dsp:txXfrm>
    </dsp:sp>
    <dsp:sp modelId="{40137FFE-00F9-4E75-9700-6F4A1AA5F3C0}">
      <dsp:nvSpPr>
        <dsp:cNvPr id="0" name=""/>
        <dsp:cNvSpPr/>
      </dsp:nvSpPr>
      <dsp:spPr>
        <a:xfrm>
          <a:off x="3302" y="2824732"/>
          <a:ext cx="1654408" cy="12898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Student Resume</a:t>
          </a:r>
        </a:p>
      </dsp:txBody>
      <dsp:txXfrm>
        <a:off x="41082" y="2862512"/>
        <a:ext cx="1578848" cy="1214333"/>
      </dsp:txXfrm>
    </dsp:sp>
    <dsp:sp modelId="{3205E454-9BAE-49E0-B59B-CC13E60E961C}">
      <dsp:nvSpPr>
        <dsp:cNvPr id="0" name=""/>
        <dsp:cNvSpPr/>
      </dsp:nvSpPr>
      <dsp:spPr>
        <a:xfrm>
          <a:off x="1727195" y="2824732"/>
          <a:ext cx="1654408" cy="12898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Unofficial Transcript</a:t>
          </a:r>
        </a:p>
      </dsp:txBody>
      <dsp:txXfrm>
        <a:off x="1764975" y="2862512"/>
        <a:ext cx="1578848" cy="1214333"/>
      </dsp:txXfrm>
    </dsp:sp>
    <dsp:sp modelId="{F69EE6BF-3CB2-4716-BE11-1306FF738346}">
      <dsp:nvSpPr>
        <dsp:cNvPr id="0" name=""/>
        <dsp:cNvSpPr/>
      </dsp:nvSpPr>
      <dsp:spPr>
        <a:xfrm>
          <a:off x="3520575" y="1412453"/>
          <a:ext cx="1654408" cy="12898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Goals/ Objectives</a:t>
          </a:r>
        </a:p>
      </dsp:txBody>
      <dsp:txXfrm>
        <a:off x="3558355" y="1450233"/>
        <a:ext cx="1578848" cy="1214333"/>
      </dsp:txXfrm>
    </dsp:sp>
    <dsp:sp modelId="{BED24C73-C123-4A95-B7E6-4C23AF4B243D}">
      <dsp:nvSpPr>
        <dsp:cNvPr id="0" name=""/>
        <dsp:cNvSpPr/>
      </dsp:nvSpPr>
      <dsp:spPr>
        <a:xfrm>
          <a:off x="3520575" y="2824732"/>
          <a:ext cx="1654408" cy="12898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Preceptor CV/Resume</a:t>
          </a:r>
        </a:p>
      </dsp:txBody>
      <dsp:txXfrm>
        <a:off x="3558355" y="2862512"/>
        <a:ext cx="1578848" cy="1214333"/>
      </dsp:txXfrm>
    </dsp:sp>
    <dsp:sp modelId="{F1A58CD7-50D3-4017-BB9B-56C294691B33}">
      <dsp:nvSpPr>
        <dsp:cNvPr id="0" name=""/>
        <dsp:cNvSpPr/>
      </dsp:nvSpPr>
      <dsp:spPr>
        <a:xfrm>
          <a:off x="5313954" y="1412453"/>
          <a:ext cx="1654408" cy="12898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least 2 Work Products</a:t>
          </a:r>
        </a:p>
      </dsp:txBody>
      <dsp:txXfrm>
        <a:off x="5351734" y="1450233"/>
        <a:ext cx="1578848" cy="12143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F59D-3BA0-4984-83E5-85DE743BCDEE}">
      <dsp:nvSpPr>
        <dsp:cNvPr id="0" name=""/>
        <dsp:cNvSpPr/>
      </dsp:nvSpPr>
      <dsp:spPr>
        <a:xfrm>
          <a:off x="0" y="675375"/>
          <a:ext cx="6831118" cy="69556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Timesheets Documenting Completed Hours</a:t>
          </a:r>
        </a:p>
      </dsp:txBody>
      <dsp:txXfrm>
        <a:off x="33955" y="709330"/>
        <a:ext cx="6763208" cy="627655"/>
      </dsp:txXfrm>
    </dsp:sp>
    <dsp:sp modelId="{CBD4A832-1E72-4871-9B91-CB0FF33BA73F}">
      <dsp:nvSpPr>
        <dsp:cNvPr id="0" name=""/>
        <dsp:cNvSpPr/>
      </dsp:nvSpPr>
      <dsp:spPr>
        <a:xfrm>
          <a:off x="0" y="1454461"/>
          <a:ext cx="6831118" cy="695565"/>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Final Report</a:t>
          </a:r>
        </a:p>
      </dsp:txBody>
      <dsp:txXfrm>
        <a:off x="33955" y="1488416"/>
        <a:ext cx="6763208" cy="627655"/>
      </dsp:txXfrm>
    </dsp:sp>
    <dsp:sp modelId="{4B7E0895-E716-40A3-BAD7-87BF5D098273}">
      <dsp:nvSpPr>
        <dsp:cNvPr id="0" name=""/>
        <dsp:cNvSpPr/>
      </dsp:nvSpPr>
      <dsp:spPr>
        <a:xfrm>
          <a:off x="0" y="2233546"/>
          <a:ext cx="6831118" cy="695565"/>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Work Products (at least 2)</a:t>
          </a:r>
        </a:p>
      </dsp:txBody>
      <dsp:txXfrm>
        <a:off x="33955" y="2267501"/>
        <a:ext cx="6763208" cy="627655"/>
      </dsp:txXfrm>
    </dsp:sp>
    <dsp:sp modelId="{AB2280D3-D194-459E-B3EC-F7882BAEECA8}">
      <dsp:nvSpPr>
        <dsp:cNvPr id="0" name=""/>
        <dsp:cNvSpPr/>
      </dsp:nvSpPr>
      <dsp:spPr>
        <a:xfrm>
          <a:off x="0" y="3012631"/>
          <a:ext cx="6831118" cy="695565"/>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Evaluations (student and preceptor)</a:t>
          </a:r>
        </a:p>
      </dsp:txBody>
      <dsp:txXfrm>
        <a:off x="33955" y="3046586"/>
        <a:ext cx="6763208" cy="627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F59D-3BA0-4984-83E5-85DE743BCDEE}">
      <dsp:nvSpPr>
        <dsp:cNvPr id="0" name=""/>
        <dsp:cNvSpPr/>
      </dsp:nvSpPr>
      <dsp:spPr>
        <a:xfrm>
          <a:off x="0" y="1209385"/>
          <a:ext cx="6831118" cy="55165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Summary of activities of practicum</a:t>
          </a:r>
        </a:p>
      </dsp:txBody>
      <dsp:txXfrm>
        <a:off x="26930" y="1236315"/>
        <a:ext cx="6777258" cy="497795"/>
      </dsp:txXfrm>
    </dsp:sp>
    <dsp:sp modelId="{CBD4A832-1E72-4871-9B91-CB0FF33BA73F}">
      <dsp:nvSpPr>
        <dsp:cNvPr id="0" name=""/>
        <dsp:cNvSpPr/>
      </dsp:nvSpPr>
      <dsp:spPr>
        <a:xfrm>
          <a:off x="0" y="1827280"/>
          <a:ext cx="6831118" cy="551655"/>
        </a:xfrm>
        <a:prstGeom prst="roundRect">
          <a:avLst/>
        </a:prstGeom>
        <a:solidFill>
          <a:schemeClr val="accent2">
            <a:shade val="50000"/>
            <a:hueOff val="-107495"/>
            <a:satOff val="-12327"/>
            <a:lumOff val="201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Discussion of highlights, challenges, responses</a:t>
          </a:r>
        </a:p>
      </dsp:txBody>
      <dsp:txXfrm>
        <a:off x="26930" y="1854210"/>
        <a:ext cx="6777258" cy="497795"/>
      </dsp:txXfrm>
    </dsp:sp>
    <dsp:sp modelId="{4B7E0895-E716-40A3-BAD7-87BF5D098273}">
      <dsp:nvSpPr>
        <dsp:cNvPr id="0" name=""/>
        <dsp:cNvSpPr/>
      </dsp:nvSpPr>
      <dsp:spPr>
        <a:xfrm>
          <a:off x="0" y="2445175"/>
          <a:ext cx="6831118" cy="551655"/>
        </a:xfrm>
        <a:prstGeom prst="roundRect">
          <a:avLst/>
        </a:prstGeom>
        <a:solidFill>
          <a:schemeClr val="accent2">
            <a:shade val="50000"/>
            <a:hueOff val="-214989"/>
            <a:satOff val="-24653"/>
            <a:lumOff val="40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Description of work products (at least 2)</a:t>
          </a:r>
        </a:p>
      </dsp:txBody>
      <dsp:txXfrm>
        <a:off x="26930" y="2472105"/>
        <a:ext cx="6777258" cy="497795"/>
      </dsp:txXfrm>
    </dsp:sp>
    <dsp:sp modelId="{AB2280D3-D194-459E-B3EC-F7882BAEECA8}">
      <dsp:nvSpPr>
        <dsp:cNvPr id="0" name=""/>
        <dsp:cNvSpPr/>
      </dsp:nvSpPr>
      <dsp:spPr>
        <a:xfrm>
          <a:off x="0" y="3063070"/>
          <a:ext cx="6831118" cy="551655"/>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Discussion of how work products met competencies</a:t>
          </a:r>
        </a:p>
      </dsp:txBody>
      <dsp:txXfrm>
        <a:off x="26930" y="3090000"/>
        <a:ext cx="6777258" cy="497795"/>
      </dsp:txXfrm>
    </dsp:sp>
    <dsp:sp modelId="{FD2D18F4-3801-4A94-8223-A08FA927DF88}">
      <dsp:nvSpPr>
        <dsp:cNvPr id="0" name=""/>
        <dsp:cNvSpPr/>
      </dsp:nvSpPr>
      <dsp:spPr>
        <a:xfrm>
          <a:off x="0" y="3680965"/>
          <a:ext cx="6831118" cy="551655"/>
        </a:xfrm>
        <a:prstGeom prst="roundRect">
          <a:avLst/>
        </a:prstGeom>
        <a:solidFill>
          <a:schemeClr val="accent2">
            <a:shade val="50000"/>
            <a:hueOff val="-214989"/>
            <a:satOff val="-24653"/>
            <a:lumOff val="40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Self-assessment of career development</a:t>
          </a:r>
        </a:p>
      </dsp:txBody>
      <dsp:txXfrm>
        <a:off x="26930" y="3707895"/>
        <a:ext cx="6777258" cy="497795"/>
      </dsp:txXfrm>
    </dsp:sp>
    <dsp:sp modelId="{B0A0793E-A308-490C-86B7-1AFED6490620}">
      <dsp:nvSpPr>
        <dsp:cNvPr id="0" name=""/>
        <dsp:cNvSpPr/>
      </dsp:nvSpPr>
      <dsp:spPr>
        <a:xfrm>
          <a:off x="0" y="4298860"/>
          <a:ext cx="6831118" cy="551655"/>
        </a:xfrm>
        <a:prstGeom prst="roundRect">
          <a:avLst/>
        </a:prstGeom>
        <a:solidFill>
          <a:schemeClr val="accent2">
            <a:shade val="50000"/>
            <a:hueOff val="-107495"/>
            <a:satOff val="-12327"/>
            <a:lumOff val="201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Evaluation overall practicum and preceptor experience</a:t>
          </a:r>
        </a:p>
      </dsp:txBody>
      <dsp:txXfrm>
        <a:off x="26930" y="4325790"/>
        <a:ext cx="6777258"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F59D-3BA0-4984-83E5-85DE743BCDEE}">
      <dsp:nvSpPr>
        <dsp:cNvPr id="0" name=""/>
        <dsp:cNvSpPr/>
      </dsp:nvSpPr>
      <dsp:spPr>
        <a:xfrm>
          <a:off x="0" y="675375"/>
          <a:ext cx="6041445" cy="69556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At Least 2 Work Products*</a:t>
          </a:r>
        </a:p>
      </dsp:txBody>
      <dsp:txXfrm>
        <a:off x="33955" y="709330"/>
        <a:ext cx="5973535" cy="627655"/>
      </dsp:txXfrm>
    </dsp:sp>
    <dsp:sp modelId="{CBD4A832-1E72-4871-9B91-CB0FF33BA73F}">
      <dsp:nvSpPr>
        <dsp:cNvPr id="0" name=""/>
        <dsp:cNvSpPr/>
      </dsp:nvSpPr>
      <dsp:spPr>
        <a:xfrm>
          <a:off x="0" y="1454461"/>
          <a:ext cx="6041445" cy="695565"/>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Should demonstrate </a:t>
          </a:r>
          <a:r>
            <a:rPr lang="en-US" sz="2900" u="sng" kern="1200" dirty="0"/>
            <a:t>&gt;</a:t>
          </a:r>
          <a:r>
            <a:rPr lang="en-US" sz="2900" kern="1200" dirty="0"/>
            <a:t>5 competencies</a:t>
          </a:r>
        </a:p>
      </dsp:txBody>
      <dsp:txXfrm>
        <a:off x="33955" y="1488416"/>
        <a:ext cx="5973535" cy="627655"/>
      </dsp:txXfrm>
    </dsp:sp>
    <dsp:sp modelId="{4B7E0895-E716-40A3-BAD7-87BF5D098273}">
      <dsp:nvSpPr>
        <dsp:cNvPr id="0" name=""/>
        <dsp:cNvSpPr/>
      </dsp:nvSpPr>
      <dsp:spPr>
        <a:xfrm>
          <a:off x="0" y="2233546"/>
          <a:ext cx="6041445" cy="695565"/>
        </a:xfrm>
        <a:prstGeom prst="roundRect">
          <a:avLst/>
        </a:prstGeom>
        <a:solidFill>
          <a:schemeClr val="accent2">
            <a:shade val="50000"/>
            <a:hueOff val="-322484"/>
            <a:satOff val="-36980"/>
            <a:lumOff val="6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3 Foundational competencies</a:t>
          </a:r>
        </a:p>
      </dsp:txBody>
      <dsp:txXfrm>
        <a:off x="33955" y="2267501"/>
        <a:ext cx="5973535" cy="627655"/>
      </dsp:txXfrm>
    </dsp:sp>
    <dsp:sp modelId="{AB2280D3-D194-459E-B3EC-F7882BAEECA8}">
      <dsp:nvSpPr>
        <dsp:cNvPr id="0" name=""/>
        <dsp:cNvSpPr/>
      </dsp:nvSpPr>
      <dsp:spPr>
        <a:xfrm>
          <a:off x="0" y="3012631"/>
          <a:ext cx="6041445" cy="695565"/>
        </a:xfrm>
        <a:prstGeom prst="roundRect">
          <a:avLst/>
        </a:prstGeom>
        <a:solidFill>
          <a:schemeClr val="accent2">
            <a:shade val="50000"/>
            <a:hueOff val="-161242"/>
            <a:satOff val="-18490"/>
            <a:lumOff val="30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2 Concentration competencies</a:t>
          </a:r>
        </a:p>
      </dsp:txBody>
      <dsp:txXfrm>
        <a:off x="33955" y="3046586"/>
        <a:ext cx="5973535" cy="6276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DCC17-5DE4-464F-8CDC-C5475853FE2A}">
      <dsp:nvSpPr>
        <dsp:cNvPr id="0" name=""/>
        <dsp:cNvSpPr/>
      </dsp:nvSpPr>
      <dsp:spPr>
        <a:xfrm>
          <a:off x="0" y="1419286"/>
          <a:ext cx="7457440" cy="705600"/>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01F8F-B5F5-4E17-9EF2-A2053000C4FC}">
      <dsp:nvSpPr>
        <dsp:cNvPr id="0" name=""/>
        <dsp:cNvSpPr/>
      </dsp:nvSpPr>
      <dsp:spPr>
        <a:xfrm>
          <a:off x="372872" y="1006006"/>
          <a:ext cx="5220208" cy="82656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11" tIns="0" rIns="197311" bIns="0" numCol="1" spcCol="1270" anchor="ctr" anchorCtr="0">
          <a:noAutofit/>
        </a:bodyPr>
        <a:lstStyle/>
        <a:p>
          <a:pPr marL="0" lvl="0" indent="0" algn="l" defTabSz="1244600">
            <a:lnSpc>
              <a:spcPct val="90000"/>
            </a:lnSpc>
            <a:spcBef>
              <a:spcPct val="0"/>
            </a:spcBef>
            <a:spcAft>
              <a:spcPct val="35000"/>
            </a:spcAft>
            <a:buNone/>
          </a:pPr>
          <a:r>
            <a:rPr lang="en-US" sz="2800" kern="1200" dirty="0"/>
            <a:t>Preceptor Evaluation of Student </a:t>
          </a:r>
        </a:p>
      </dsp:txBody>
      <dsp:txXfrm>
        <a:off x="413221" y="1046355"/>
        <a:ext cx="5139510" cy="745862"/>
      </dsp:txXfrm>
    </dsp:sp>
    <dsp:sp modelId="{2EF66AC0-8927-43A2-9EB9-5136C9FF021A}">
      <dsp:nvSpPr>
        <dsp:cNvPr id="0" name=""/>
        <dsp:cNvSpPr/>
      </dsp:nvSpPr>
      <dsp:spPr>
        <a:xfrm>
          <a:off x="0" y="2689366"/>
          <a:ext cx="7457440" cy="705600"/>
        </a:xfrm>
        <a:prstGeom prst="rect">
          <a:avLst/>
        </a:prstGeom>
        <a:solidFill>
          <a:schemeClr val="lt1">
            <a:alpha val="90000"/>
            <a:hueOff val="0"/>
            <a:satOff val="0"/>
            <a:lumOff val="0"/>
            <a:alphaOff val="0"/>
          </a:schemeClr>
        </a:solidFill>
        <a:ln w="12700" cap="flat" cmpd="sng" algn="ctr">
          <a:solidFill>
            <a:schemeClr val="accent6">
              <a:shade val="50000"/>
              <a:hueOff val="642588"/>
              <a:satOff val="-35106"/>
              <a:lumOff val="477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041BC-F199-43A1-9844-65BAF66C8C84}">
      <dsp:nvSpPr>
        <dsp:cNvPr id="0" name=""/>
        <dsp:cNvSpPr/>
      </dsp:nvSpPr>
      <dsp:spPr>
        <a:xfrm>
          <a:off x="372872" y="2276086"/>
          <a:ext cx="5220208" cy="826560"/>
        </a:xfrm>
        <a:prstGeom prst="roundRect">
          <a:avLst/>
        </a:prstGeom>
        <a:solidFill>
          <a:schemeClr val="accent6">
            <a:shade val="50000"/>
            <a:hueOff val="642588"/>
            <a:satOff val="-35106"/>
            <a:lumOff val="47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11" tIns="0" rIns="197311" bIns="0" numCol="1" spcCol="1270" anchor="ctr" anchorCtr="0">
          <a:noAutofit/>
        </a:bodyPr>
        <a:lstStyle/>
        <a:p>
          <a:pPr marL="0" lvl="0" indent="0" algn="l" defTabSz="1244600">
            <a:lnSpc>
              <a:spcPct val="90000"/>
            </a:lnSpc>
            <a:spcBef>
              <a:spcPct val="0"/>
            </a:spcBef>
            <a:spcAft>
              <a:spcPct val="35000"/>
            </a:spcAft>
            <a:buNone/>
          </a:pPr>
          <a:r>
            <a:rPr lang="en-US" sz="2800" kern="1200" dirty="0"/>
            <a:t>Student Evaluation of Preceptor</a:t>
          </a:r>
        </a:p>
      </dsp:txBody>
      <dsp:txXfrm>
        <a:off x="413221" y="2316435"/>
        <a:ext cx="5139510" cy="74586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04E51-D8D7-8143-B2ED-77BC5D4AAD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CEA872E-4996-3B44-9BEF-F4D0EC6A168D}"/>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ED098E0-D9E7-1241-BD56-FAC96CFCF342}" type="datetimeFigureOut">
              <a:rPr lang="en-US"/>
              <a:pPr>
                <a:defRPr/>
              </a:pPr>
              <a:t>9/16/2025</a:t>
            </a:fld>
            <a:endParaRPr lang="en-US"/>
          </a:p>
        </p:txBody>
      </p:sp>
      <p:sp>
        <p:nvSpPr>
          <p:cNvPr id="4" name="Slide Image Placeholder 3">
            <a:extLst>
              <a:ext uri="{FF2B5EF4-FFF2-40B4-BE49-F238E27FC236}">
                <a16:creationId xmlns:a16="http://schemas.microsoft.com/office/drawing/2014/main" id="{7D2EA528-2E44-5040-A174-B8EFAB8D1C2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68DE1DF-F0C9-8040-B1AE-18D594AE713B}"/>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8E834F-9D9C-8340-B26D-020FE44F2B68}"/>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61D2208-FB8A-7E47-9C17-DC843933585F}"/>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C00C9B3-6874-EA42-94A1-3721720E45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2</a:t>
            </a:fld>
            <a:endParaRPr lang="en-US"/>
          </a:p>
        </p:txBody>
      </p:sp>
    </p:spTree>
    <p:extLst>
      <p:ext uri="{BB962C8B-B14F-4D97-AF65-F5344CB8AC3E}">
        <p14:creationId xmlns:p14="http://schemas.microsoft.com/office/powerpoint/2010/main" val="221882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17</a:t>
            </a:fld>
            <a:endParaRPr lang="en-US"/>
          </a:p>
        </p:txBody>
      </p:sp>
    </p:spTree>
    <p:extLst>
      <p:ext uri="{BB962C8B-B14F-4D97-AF65-F5344CB8AC3E}">
        <p14:creationId xmlns:p14="http://schemas.microsoft.com/office/powerpoint/2010/main" val="130159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015B646B-35A2-8749-94BC-5153B11A7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FF9A3C85-C071-F74D-A665-B8B155ED6D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FB043C9-BCF5-684C-8D3A-976353134F81}"/>
              </a:ext>
            </a:extLst>
          </p:cNvPr>
          <p:cNvSpPr>
            <a:spLocks noGrp="1"/>
          </p:cNvSpPr>
          <p:nvPr>
            <p:ph type="sldNum" sz="quarter" idx="5"/>
          </p:nvPr>
        </p:nvSpPr>
        <p:spPr/>
        <p:txBody>
          <a:bodyPr/>
          <a:lstStyle/>
          <a:p>
            <a:pPr>
              <a:defRPr/>
            </a:pPr>
            <a:fld id="{12E6D722-8AD8-FF4A-A657-3B657BF61BDB}"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8B83F7F-2A31-7F48-B934-6F7905F87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676DA47-FD11-644A-AC45-DC398D6E6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4EDEBCF5-4D6D-5B46-AF21-44D327312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58DDC7-8A65-9C42-B036-A3DE4AF41FED}"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26</a:t>
            </a:fld>
            <a:endParaRPr lang="en-US"/>
          </a:p>
        </p:txBody>
      </p:sp>
    </p:spTree>
    <p:extLst>
      <p:ext uri="{BB962C8B-B14F-4D97-AF65-F5344CB8AC3E}">
        <p14:creationId xmlns:p14="http://schemas.microsoft.com/office/powerpoint/2010/main" val="266907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susan</a:t>
            </a:r>
            <a:endParaRPr lang="en-US" dirty="0"/>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27</a:t>
            </a:fld>
            <a:endParaRPr lang="en-US"/>
          </a:p>
        </p:txBody>
      </p:sp>
    </p:spTree>
    <p:extLst>
      <p:ext uri="{BB962C8B-B14F-4D97-AF65-F5344CB8AC3E}">
        <p14:creationId xmlns:p14="http://schemas.microsoft.com/office/powerpoint/2010/main" val="250094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28</a:t>
            </a:fld>
            <a:endParaRPr lang="en-US"/>
          </a:p>
        </p:txBody>
      </p:sp>
    </p:spTree>
    <p:extLst>
      <p:ext uri="{BB962C8B-B14F-4D97-AF65-F5344CB8AC3E}">
        <p14:creationId xmlns:p14="http://schemas.microsoft.com/office/powerpoint/2010/main" val="210182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8B83F7F-2A31-7F48-B934-6F7905F87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676DA47-FD11-644A-AC45-DC398D6E6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Susan</a:t>
            </a:r>
          </a:p>
        </p:txBody>
      </p:sp>
      <p:sp>
        <p:nvSpPr>
          <p:cNvPr id="17411" name="Slide Number Placeholder 3">
            <a:extLst>
              <a:ext uri="{FF2B5EF4-FFF2-40B4-BE49-F238E27FC236}">
                <a16:creationId xmlns:a16="http://schemas.microsoft.com/office/drawing/2014/main" id="{4EDEBCF5-4D6D-5B46-AF21-44D327312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58DDC7-8A65-9C42-B036-A3DE4AF41FED}" type="slidenum">
              <a:rPr lang="en-US" altLang="en-US" smtClean="0"/>
              <a:pPr fontAlgn="base">
                <a:spcBef>
                  <a:spcPct val="0"/>
                </a:spcBef>
                <a:spcAft>
                  <a:spcPct val="0"/>
                </a:spcAft>
              </a:pPr>
              <a:t>3</a:t>
            </a:fld>
            <a:endParaRPr lang="en-US" altLang="en-US"/>
          </a:p>
        </p:txBody>
      </p:sp>
    </p:spTree>
    <p:extLst>
      <p:ext uri="{BB962C8B-B14F-4D97-AF65-F5344CB8AC3E}">
        <p14:creationId xmlns:p14="http://schemas.microsoft.com/office/powerpoint/2010/main" val="106025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4</a:t>
            </a:fld>
            <a:endParaRPr lang="en-US"/>
          </a:p>
        </p:txBody>
      </p:sp>
    </p:spTree>
    <p:extLst>
      <p:ext uri="{BB962C8B-B14F-4D97-AF65-F5344CB8AC3E}">
        <p14:creationId xmlns:p14="http://schemas.microsoft.com/office/powerpoint/2010/main" val="321029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9</a:t>
            </a:fld>
            <a:endParaRPr lang="en-US"/>
          </a:p>
        </p:txBody>
      </p:sp>
    </p:spTree>
    <p:extLst>
      <p:ext uri="{BB962C8B-B14F-4D97-AF65-F5344CB8AC3E}">
        <p14:creationId xmlns:p14="http://schemas.microsoft.com/office/powerpoint/2010/main" val="429161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12</a:t>
            </a:fld>
            <a:endParaRPr lang="en-US"/>
          </a:p>
        </p:txBody>
      </p:sp>
    </p:spTree>
    <p:extLst>
      <p:ext uri="{BB962C8B-B14F-4D97-AF65-F5344CB8AC3E}">
        <p14:creationId xmlns:p14="http://schemas.microsoft.com/office/powerpoint/2010/main" val="78123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8B83F7F-2A31-7F48-B934-6F7905F87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676DA47-FD11-644A-AC45-DC398D6E6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Susan</a:t>
            </a:r>
          </a:p>
        </p:txBody>
      </p:sp>
      <p:sp>
        <p:nvSpPr>
          <p:cNvPr id="17411" name="Slide Number Placeholder 3">
            <a:extLst>
              <a:ext uri="{FF2B5EF4-FFF2-40B4-BE49-F238E27FC236}">
                <a16:creationId xmlns:a16="http://schemas.microsoft.com/office/drawing/2014/main" id="{4EDEBCF5-4D6D-5B46-AF21-44D327312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58DDC7-8A65-9C42-B036-A3DE4AF41FED}"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201125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14</a:t>
            </a:fld>
            <a:endParaRPr lang="en-US"/>
          </a:p>
        </p:txBody>
      </p:sp>
    </p:spTree>
    <p:extLst>
      <p:ext uri="{BB962C8B-B14F-4D97-AF65-F5344CB8AC3E}">
        <p14:creationId xmlns:p14="http://schemas.microsoft.com/office/powerpoint/2010/main" val="201707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15</a:t>
            </a:fld>
            <a:endParaRPr lang="en-US"/>
          </a:p>
        </p:txBody>
      </p:sp>
    </p:spTree>
    <p:extLst>
      <p:ext uri="{BB962C8B-B14F-4D97-AF65-F5344CB8AC3E}">
        <p14:creationId xmlns:p14="http://schemas.microsoft.com/office/powerpoint/2010/main" val="258183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t>
            </a:r>
          </a:p>
        </p:txBody>
      </p:sp>
      <p:sp>
        <p:nvSpPr>
          <p:cNvPr id="4" name="Slide Number Placeholder 3"/>
          <p:cNvSpPr>
            <a:spLocks noGrp="1"/>
          </p:cNvSpPr>
          <p:nvPr>
            <p:ph type="sldNum" sz="quarter" idx="5"/>
          </p:nvPr>
        </p:nvSpPr>
        <p:spPr/>
        <p:txBody>
          <a:bodyPr/>
          <a:lstStyle/>
          <a:p>
            <a:pPr>
              <a:defRPr/>
            </a:pPr>
            <a:fld id="{CC00C9B3-6874-EA42-94A1-3721720E4515}" type="slidenum">
              <a:rPr lang="en-US" smtClean="0"/>
              <a:pPr>
                <a:defRPr/>
              </a:pPr>
              <a:t>16</a:t>
            </a:fld>
            <a:endParaRPr lang="en-US"/>
          </a:p>
        </p:txBody>
      </p:sp>
    </p:spTree>
    <p:extLst>
      <p:ext uri="{BB962C8B-B14F-4D97-AF65-F5344CB8AC3E}">
        <p14:creationId xmlns:p14="http://schemas.microsoft.com/office/powerpoint/2010/main" val="3594656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20C9694B-E064-8844-B05E-81368F28A159}"/>
              </a:ext>
            </a:extLst>
          </p:cNvPr>
          <p:cNvSpPr txBox="1">
            <a:spLocks/>
          </p:cNvSpPr>
          <p:nvPr userDrawn="1"/>
        </p:nvSpPr>
        <p:spPr>
          <a:xfrm>
            <a:off x="2898775" y="6356350"/>
            <a:ext cx="6784975" cy="365125"/>
          </a:xfrm>
          <a:prstGeom prst="rect">
            <a:avLst/>
          </a:prstGeom>
        </p:spPr>
        <p:txBody>
          <a:bodyPr anchor="ctr"/>
          <a:lstStyle>
            <a:defPPr>
              <a:defRPr lang="en-US"/>
            </a:defPPr>
            <a:lvl1pPr algn="l" rtl="0" eaLnBrk="1" fontAlgn="auto" hangingPunct="1">
              <a:spcBef>
                <a:spcPts val="0"/>
              </a:spcBef>
              <a:spcAft>
                <a:spcPts val="0"/>
              </a:spcAft>
              <a:defRPr sz="1000" kern="1200" baseline="0" dirty="0" smtClean="0">
                <a:solidFill>
                  <a:schemeClr val="bg1"/>
                </a:solidFill>
                <a:latin typeface="Century Gothic"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endParaRPr lang="en-US"/>
          </a:p>
        </p:txBody>
      </p:sp>
      <p:pic>
        <p:nvPicPr>
          <p:cNvPr id="5" name="Picture 7">
            <a:extLst>
              <a:ext uri="{FF2B5EF4-FFF2-40B4-BE49-F238E27FC236}">
                <a16:creationId xmlns:a16="http://schemas.microsoft.com/office/drawing/2014/main" id="{61747653-5CE9-3E45-8E9F-471B9C0904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2550"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3800" cap="all" baseline="0">
                <a:solidFill>
                  <a:srgbClr val="265B4D"/>
                </a:solidFill>
                <a:latin typeface="Century Gothic"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cap="all" baseline="0">
                <a:solidFill>
                  <a:srgbClr val="6FC5E8"/>
                </a:solidFill>
                <a:latin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B2C2D636-1AC4-AF4F-8B04-2B6B7381194D}"/>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E91A4148-8340-A648-A0FB-5580940B390C}" type="slidenum">
              <a:rPr lang="en-US"/>
              <a:pPr>
                <a:defRPr/>
              </a:pPr>
              <a:t>‹#›</a:t>
            </a:fld>
            <a:endParaRPr lang="en-US" dirty="0"/>
          </a:p>
        </p:txBody>
      </p:sp>
    </p:spTree>
    <p:extLst>
      <p:ext uri="{BB962C8B-B14F-4D97-AF65-F5344CB8AC3E}">
        <p14:creationId xmlns:p14="http://schemas.microsoft.com/office/powerpoint/2010/main" val="107428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BC20564-AE8F-374E-9E6A-55EB40A730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75"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68243E59-30EE-5B48-9791-901714EDFAC7}"/>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BC44CC54-E200-084C-B7FB-9B1847470D75}" type="slidenum">
              <a:rPr lang="en-US"/>
              <a:pPr>
                <a:defRPr/>
              </a:pPr>
              <a:t>‹#›</a:t>
            </a:fld>
            <a:endParaRPr lang="en-US" dirty="0"/>
          </a:p>
        </p:txBody>
      </p:sp>
      <p:sp>
        <p:nvSpPr>
          <p:cNvPr id="4" name="Footer Placeholder 4">
            <a:extLst>
              <a:ext uri="{FF2B5EF4-FFF2-40B4-BE49-F238E27FC236}">
                <a16:creationId xmlns:a16="http://schemas.microsoft.com/office/drawing/2014/main" id="{E0509B8B-712B-394B-AB1A-CAA7F889C169}"/>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197055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9/16/2025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769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52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77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129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CB5030E-5F04-D34B-BC68-FFA096772A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5997575"/>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solidFill>
                  <a:srgbClr val="265B4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31A34-EDAF-EA48-B472-57427E5A9E2C}"/>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58E0028C-26B7-764A-8C42-B8BE65BE1D9F}" type="slidenum">
              <a:rPr lang="en-US"/>
              <a:pPr>
                <a:defRPr/>
              </a:pPr>
              <a:t>‹#›</a:t>
            </a:fld>
            <a:endParaRPr lang="en-US" dirty="0"/>
          </a:p>
        </p:txBody>
      </p:sp>
      <p:sp>
        <p:nvSpPr>
          <p:cNvPr id="6" name="Footer Placeholder 4">
            <a:extLst>
              <a:ext uri="{FF2B5EF4-FFF2-40B4-BE49-F238E27FC236}">
                <a16:creationId xmlns:a16="http://schemas.microsoft.com/office/drawing/2014/main" id="{6B30EBC1-16FA-584E-9089-02C912A5F3CC}"/>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69328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3FAD915-7DA6-3B4C-AC77-258DC12A25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122363"/>
            <a:ext cx="10515600" cy="2852737"/>
          </a:xfrm>
        </p:spPr>
        <p:txBody>
          <a:bodyPr anchor="b">
            <a:normAutofit/>
          </a:bodyPr>
          <a:lstStyle>
            <a:lvl1pPr>
              <a:defRPr sz="4800" cap="all" baseline="0">
                <a:solidFill>
                  <a:srgbClr val="265B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4078374"/>
            <a:ext cx="10515600" cy="1500187"/>
          </a:xfrm>
        </p:spPr>
        <p:txBody>
          <a:bodyPr/>
          <a:lstStyle>
            <a:lvl1pPr marL="0" indent="0">
              <a:buNone/>
              <a:defRPr sz="2400" baseline="0">
                <a:solidFill>
                  <a:srgbClr val="6FC5E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9608251F-E49C-9040-9DE2-8C071C288EE0}"/>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11A3BCBE-CEDC-344B-9CEC-B451DEB8CEAA}" type="slidenum">
              <a:rPr lang="en-US"/>
              <a:pPr>
                <a:defRPr/>
              </a:pPr>
              <a:t>‹#›</a:t>
            </a:fld>
            <a:endParaRPr lang="en-US" dirty="0"/>
          </a:p>
        </p:txBody>
      </p:sp>
      <p:sp>
        <p:nvSpPr>
          <p:cNvPr id="6" name="Footer Placeholder 4">
            <a:extLst>
              <a:ext uri="{FF2B5EF4-FFF2-40B4-BE49-F238E27FC236}">
                <a16:creationId xmlns:a16="http://schemas.microsoft.com/office/drawing/2014/main" id="{F7BF0E8E-7AF3-3149-9955-3B747A00763E}"/>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35741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89C20-5E2C-6D40-AB68-DCC911A1EA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6005513"/>
            <a:ext cx="1492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23ED2B2-23F8-854D-BEE0-EFB23D0D36E7}"/>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A9BF58F3-92B4-6847-B68A-223500D47BCC}" type="slidenum">
              <a:rPr lang="en-US"/>
              <a:pPr>
                <a:defRPr/>
              </a:pPr>
              <a:t>‹#›</a:t>
            </a:fld>
            <a:endParaRPr lang="en-US" dirty="0"/>
          </a:p>
        </p:txBody>
      </p:sp>
      <p:sp>
        <p:nvSpPr>
          <p:cNvPr id="9" name="Footer Placeholder 4">
            <a:extLst>
              <a:ext uri="{FF2B5EF4-FFF2-40B4-BE49-F238E27FC236}">
                <a16:creationId xmlns:a16="http://schemas.microsoft.com/office/drawing/2014/main" id="{22CCB620-F6CA-D24C-A988-CFE35106FCD7}"/>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7544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7034FFA-648D-9D4F-BD61-C7CBBF0F32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75"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6FA6F1D-AAF3-1843-9BCB-D9392441354F}"/>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F887F88C-FF61-0848-9B68-2381857EAFA7}" type="slidenum">
              <a:rPr lang="en-US"/>
              <a:pPr>
                <a:defRPr/>
              </a:pPr>
              <a:t>‹#›</a:t>
            </a:fld>
            <a:endParaRPr lang="en-US" dirty="0"/>
          </a:p>
        </p:txBody>
      </p:sp>
      <p:sp>
        <p:nvSpPr>
          <p:cNvPr id="4" name="Footer Placeholder 4">
            <a:extLst>
              <a:ext uri="{FF2B5EF4-FFF2-40B4-BE49-F238E27FC236}">
                <a16:creationId xmlns:a16="http://schemas.microsoft.com/office/drawing/2014/main" id="{9D64638C-5EAD-2542-9B18-008B7AF00EAE}"/>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10396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BD4E287-7778-4842-85AD-0E8B8DDDDCB4}"/>
              </a:ext>
            </a:extLst>
          </p:cNvPr>
          <p:cNvSpPr txBox="1">
            <a:spLocks/>
          </p:cNvSpPr>
          <p:nvPr userDrawn="1"/>
        </p:nvSpPr>
        <p:spPr>
          <a:xfrm>
            <a:off x="2898775" y="6356350"/>
            <a:ext cx="6784975" cy="365125"/>
          </a:xfrm>
          <a:prstGeom prst="rect">
            <a:avLst/>
          </a:prstGeom>
        </p:spPr>
        <p:txBody>
          <a:bodyPr anchor="ctr"/>
          <a:lstStyle>
            <a:defPPr>
              <a:defRPr lang="en-US"/>
            </a:defPPr>
            <a:lvl1pPr algn="l" rtl="0" eaLnBrk="1" fontAlgn="auto" hangingPunct="1">
              <a:spcBef>
                <a:spcPts val="0"/>
              </a:spcBef>
              <a:spcAft>
                <a:spcPts val="0"/>
              </a:spcAft>
              <a:defRPr sz="1000" kern="1200" baseline="0" dirty="0" smtClean="0">
                <a:solidFill>
                  <a:schemeClr val="bg1"/>
                </a:solidFill>
                <a:latin typeface="Century Gothic"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endParaRPr lang="en-US"/>
          </a:p>
        </p:txBody>
      </p:sp>
      <p:pic>
        <p:nvPicPr>
          <p:cNvPr id="5" name="Picture 7">
            <a:extLst>
              <a:ext uri="{FF2B5EF4-FFF2-40B4-BE49-F238E27FC236}">
                <a16:creationId xmlns:a16="http://schemas.microsoft.com/office/drawing/2014/main" id="{E41DDEA9-C174-394A-AF22-A5B2098F40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2550"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3800" cap="all" baseline="0">
                <a:solidFill>
                  <a:srgbClr val="265B4D"/>
                </a:solidFill>
                <a:latin typeface="Century Gothic"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cap="all" baseline="0">
                <a:solidFill>
                  <a:srgbClr val="6FC5E8"/>
                </a:solidFill>
                <a:latin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6D55B30-3373-7148-8F01-F94D3F8CEC0C}"/>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13AAC6CA-B489-854E-A807-A18AAEFC6E9D}" type="slidenum">
              <a:rPr lang="en-US"/>
              <a:pPr>
                <a:defRPr/>
              </a:pPr>
              <a:t>‹#›</a:t>
            </a:fld>
            <a:endParaRPr lang="en-US" dirty="0"/>
          </a:p>
        </p:txBody>
      </p:sp>
    </p:spTree>
    <p:extLst>
      <p:ext uri="{BB962C8B-B14F-4D97-AF65-F5344CB8AC3E}">
        <p14:creationId xmlns:p14="http://schemas.microsoft.com/office/powerpoint/2010/main" val="353072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D5A0D85-E924-CB46-8596-3C42F8ADC4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5997575"/>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solidFill>
                  <a:srgbClr val="265B4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3A8197E-70E6-454E-9E89-43A7EBC6AD11}"/>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D20C05F3-9DEB-654A-BAD7-4D1AD103C966}" type="slidenum">
              <a:rPr lang="en-US"/>
              <a:pPr>
                <a:defRPr/>
              </a:pPr>
              <a:t>‹#›</a:t>
            </a:fld>
            <a:endParaRPr lang="en-US" dirty="0"/>
          </a:p>
        </p:txBody>
      </p:sp>
      <p:sp>
        <p:nvSpPr>
          <p:cNvPr id="6" name="Footer Placeholder 4">
            <a:extLst>
              <a:ext uri="{FF2B5EF4-FFF2-40B4-BE49-F238E27FC236}">
                <a16:creationId xmlns:a16="http://schemas.microsoft.com/office/drawing/2014/main" id="{C96F5B79-CE54-6845-8DED-B129051A6B17}"/>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40188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01A7EA-FEDC-F840-8F91-9ABC9A770E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6000750"/>
            <a:ext cx="14922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122363"/>
            <a:ext cx="10515600" cy="2852737"/>
          </a:xfrm>
        </p:spPr>
        <p:txBody>
          <a:bodyPr anchor="b">
            <a:normAutofit/>
          </a:bodyPr>
          <a:lstStyle>
            <a:lvl1pPr>
              <a:defRPr sz="4800" cap="all" baseline="0">
                <a:solidFill>
                  <a:srgbClr val="265B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4078374"/>
            <a:ext cx="10515600" cy="1500187"/>
          </a:xfrm>
        </p:spPr>
        <p:txBody>
          <a:bodyPr/>
          <a:lstStyle>
            <a:lvl1pPr marL="0" indent="0">
              <a:buNone/>
              <a:defRPr sz="2400" baseline="0">
                <a:solidFill>
                  <a:srgbClr val="6FC5E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BB241C79-31E1-664D-AE6A-4671908273FB}"/>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BCFAEA41-B525-2A41-ACD3-8178283829E5}" type="slidenum">
              <a:rPr lang="en-US"/>
              <a:pPr>
                <a:defRPr/>
              </a:pPr>
              <a:t>‹#›</a:t>
            </a:fld>
            <a:endParaRPr lang="en-US" dirty="0"/>
          </a:p>
        </p:txBody>
      </p:sp>
      <p:sp>
        <p:nvSpPr>
          <p:cNvPr id="6" name="Footer Placeholder 4">
            <a:extLst>
              <a:ext uri="{FF2B5EF4-FFF2-40B4-BE49-F238E27FC236}">
                <a16:creationId xmlns:a16="http://schemas.microsoft.com/office/drawing/2014/main" id="{FAF3BD3B-8E87-1B45-BA05-25FB4BB57EF7}"/>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305747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679D1B-A7D3-3C48-9466-8450C716CC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550" y="6005513"/>
            <a:ext cx="1492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E5ACD60-A38E-3745-AD10-660636AC6169}"/>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B906E4FC-84BB-FC47-B36C-DA7ADB2B7347}" type="slidenum">
              <a:rPr lang="en-US"/>
              <a:pPr>
                <a:defRPr/>
              </a:pPr>
              <a:t>‹#›</a:t>
            </a:fld>
            <a:endParaRPr lang="en-US" dirty="0"/>
          </a:p>
        </p:txBody>
      </p:sp>
      <p:sp>
        <p:nvSpPr>
          <p:cNvPr id="9" name="Footer Placeholder 4">
            <a:extLst>
              <a:ext uri="{FF2B5EF4-FFF2-40B4-BE49-F238E27FC236}">
                <a16:creationId xmlns:a16="http://schemas.microsoft.com/office/drawing/2014/main" id="{68A899BD-EE08-C54D-9D1C-35A309CB4642}"/>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276158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42CAC5-B93B-7F42-9B86-0B52700274E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9EF6B7-53B4-3C45-972A-D76E5500264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F371D128-3802-D34E-B879-30EED0994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aseline="0">
                <a:solidFill>
                  <a:schemeClr val="tx1">
                    <a:tint val="75000"/>
                  </a:schemeClr>
                </a:solidFill>
                <a:latin typeface="Century Gothic" charset="0"/>
              </a:defRPr>
            </a:lvl1pPr>
          </a:lstStyle>
          <a:p>
            <a:pPr>
              <a:defRPr/>
            </a:pPr>
            <a:endParaRPr lang="en-US"/>
          </a:p>
        </p:txBody>
      </p:sp>
      <p:sp>
        <p:nvSpPr>
          <p:cNvPr id="6" name="Slide Number Placeholder 5">
            <a:extLst>
              <a:ext uri="{FF2B5EF4-FFF2-40B4-BE49-F238E27FC236}">
                <a16:creationId xmlns:a16="http://schemas.microsoft.com/office/drawing/2014/main" id="{E9EBC3DE-8E16-F943-9BA0-F53E56BE3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aseline="0">
                <a:solidFill>
                  <a:schemeClr val="tx1">
                    <a:tint val="75000"/>
                  </a:schemeClr>
                </a:solidFill>
                <a:latin typeface="Century Gothic" charset="0"/>
              </a:defRPr>
            </a:lvl1pPr>
          </a:lstStyle>
          <a:p>
            <a:pPr>
              <a:defRPr/>
            </a:pPr>
            <a:fld id="{FBDD4B01-D740-E74F-BB18-DEC8A756E0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5" r:id="rId11"/>
    <p:sldLayoutId id="2147484006" r:id="rId12"/>
    <p:sldLayoutId id="2147484007" r:id="rId13"/>
    <p:sldLayoutId id="2147484008" r:id="rId14"/>
  </p:sldLayoutIdLst>
  <p:hf sldNum="0" hdr="0" ftr="0" dt="0"/>
  <p:txStyles>
    <p:titleStyle>
      <a:lvl1pPr algn="l" rtl="0" eaLnBrk="1" fontAlgn="base" hangingPunct="1">
        <a:lnSpc>
          <a:spcPct val="90000"/>
        </a:lnSpc>
        <a:spcBef>
          <a:spcPct val="0"/>
        </a:spcBef>
        <a:spcAft>
          <a:spcPct val="0"/>
        </a:spcAft>
        <a:defRPr sz="3800" kern="1200">
          <a:solidFill>
            <a:schemeClr val="tx2"/>
          </a:solidFill>
          <a:latin typeface="Century Gothic" charset="0"/>
          <a:ea typeface="+mj-ea"/>
          <a:cs typeface="+mj-cs"/>
        </a:defRPr>
      </a:lvl1pPr>
      <a:lvl2pPr algn="l" rtl="0" eaLnBrk="1" fontAlgn="base" hangingPunct="1">
        <a:lnSpc>
          <a:spcPct val="90000"/>
        </a:lnSpc>
        <a:spcBef>
          <a:spcPct val="0"/>
        </a:spcBef>
        <a:spcAft>
          <a:spcPct val="0"/>
        </a:spcAft>
        <a:defRPr sz="3800">
          <a:solidFill>
            <a:schemeClr val="tx2"/>
          </a:solidFill>
          <a:latin typeface="Century Gothic" charset="0"/>
        </a:defRPr>
      </a:lvl2pPr>
      <a:lvl3pPr algn="l" rtl="0" eaLnBrk="1" fontAlgn="base" hangingPunct="1">
        <a:lnSpc>
          <a:spcPct val="90000"/>
        </a:lnSpc>
        <a:spcBef>
          <a:spcPct val="0"/>
        </a:spcBef>
        <a:spcAft>
          <a:spcPct val="0"/>
        </a:spcAft>
        <a:defRPr sz="3800">
          <a:solidFill>
            <a:schemeClr val="tx2"/>
          </a:solidFill>
          <a:latin typeface="Century Gothic" charset="0"/>
        </a:defRPr>
      </a:lvl3pPr>
      <a:lvl4pPr algn="l" rtl="0" eaLnBrk="1" fontAlgn="base" hangingPunct="1">
        <a:lnSpc>
          <a:spcPct val="90000"/>
        </a:lnSpc>
        <a:spcBef>
          <a:spcPct val="0"/>
        </a:spcBef>
        <a:spcAft>
          <a:spcPct val="0"/>
        </a:spcAft>
        <a:defRPr sz="3800">
          <a:solidFill>
            <a:schemeClr val="tx2"/>
          </a:solidFill>
          <a:latin typeface="Century Gothic" charset="0"/>
        </a:defRPr>
      </a:lvl4pPr>
      <a:lvl5pPr algn="l" rtl="0" eaLnBrk="1" fontAlgn="base" hangingPunct="1">
        <a:lnSpc>
          <a:spcPct val="90000"/>
        </a:lnSpc>
        <a:spcBef>
          <a:spcPct val="0"/>
        </a:spcBef>
        <a:spcAft>
          <a:spcPct val="0"/>
        </a:spcAft>
        <a:defRPr sz="3800">
          <a:solidFill>
            <a:schemeClr val="tx2"/>
          </a:solidFill>
          <a:latin typeface="Century Gothic" charset="0"/>
        </a:defRPr>
      </a:lvl5pPr>
      <a:lvl6pPr marL="457200" algn="l" rtl="0" eaLnBrk="1" fontAlgn="base" hangingPunct="1">
        <a:lnSpc>
          <a:spcPct val="90000"/>
        </a:lnSpc>
        <a:spcBef>
          <a:spcPct val="0"/>
        </a:spcBef>
        <a:spcAft>
          <a:spcPct val="0"/>
        </a:spcAft>
        <a:defRPr sz="3800">
          <a:solidFill>
            <a:schemeClr val="tx2"/>
          </a:solidFill>
          <a:latin typeface="Century Gothic" charset="0"/>
        </a:defRPr>
      </a:lvl6pPr>
      <a:lvl7pPr marL="914400" algn="l" rtl="0" eaLnBrk="1" fontAlgn="base" hangingPunct="1">
        <a:lnSpc>
          <a:spcPct val="90000"/>
        </a:lnSpc>
        <a:spcBef>
          <a:spcPct val="0"/>
        </a:spcBef>
        <a:spcAft>
          <a:spcPct val="0"/>
        </a:spcAft>
        <a:defRPr sz="3800">
          <a:solidFill>
            <a:schemeClr val="tx2"/>
          </a:solidFill>
          <a:latin typeface="Century Gothic" charset="0"/>
        </a:defRPr>
      </a:lvl7pPr>
      <a:lvl8pPr marL="1371600" algn="l" rtl="0" eaLnBrk="1" fontAlgn="base" hangingPunct="1">
        <a:lnSpc>
          <a:spcPct val="90000"/>
        </a:lnSpc>
        <a:spcBef>
          <a:spcPct val="0"/>
        </a:spcBef>
        <a:spcAft>
          <a:spcPct val="0"/>
        </a:spcAft>
        <a:defRPr sz="3800">
          <a:solidFill>
            <a:schemeClr val="tx2"/>
          </a:solidFill>
          <a:latin typeface="Century Gothic" charset="0"/>
        </a:defRPr>
      </a:lvl8pPr>
      <a:lvl9pPr marL="1828800" algn="l" rtl="0" eaLnBrk="1" fontAlgn="base" hangingPunct="1">
        <a:lnSpc>
          <a:spcPct val="90000"/>
        </a:lnSpc>
        <a:spcBef>
          <a:spcPct val="0"/>
        </a:spcBef>
        <a:spcAft>
          <a:spcPct val="0"/>
        </a:spcAft>
        <a:defRPr sz="3800">
          <a:solidFill>
            <a:schemeClr val="tx2"/>
          </a:solidFill>
          <a:latin typeface="Century Gothic"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ph.tulane.edu/foundational-curriculu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talog.tulane.edu/public-health-tropical-medic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oberhel@tulane.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rpalesti@tulane.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wscheng@tulane.edu"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mailto:iparise@tulan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side.sph.tulane.edu/student/practicum_for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1702-BDF6-4359-B148-4E822727E406}"/>
              </a:ext>
            </a:extLst>
          </p:cNvPr>
          <p:cNvSpPr>
            <a:spLocks noGrp="1"/>
          </p:cNvSpPr>
          <p:nvPr>
            <p:ph type="ctrTitle"/>
          </p:nvPr>
        </p:nvSpPr>
        <p:spPr>
          <a:xfrm>
            <a:off x="457200" y="728907"/>
            <a:ext cx="4952999" cy="2244176"/>
          </a:xfrm>
        </p:spPr>
        <p:txBody>
          <a:bodyPr vert="horz" lIns="91440" tIns="45720" rIns="91440" bIns="45720" rtlCol="0" anchor="ctr">
            <a:normAutofit/>
          </a:bodyPr>
          <a:lstStyle/>
          <a:p>
            <a:pPr algn="l"/>
            <a:r>
              <a:rPr lang="en-US" sz="3700" dirty="0">
                <a:solidFill>
                  <a:schemeClr val="tx2"/>
                </a:solidFill>
              </a:rPr>
              <a:t>Applied Practice Experience </a:t>
            </a:r>
            <a:br>
              <a:rPr lang="en-US" sz="3700" dirty="0">
                <a:solidFill>
                  <a:schemeClr val="tx2"/>
                </a:solidFill>
              </a:rPr>
            </a:br>
            <a:r>
              <a:rPr lang="en-US" sz="3700" dirty="0">
                <a:solidFill>
                  <a:schemeClr val="tx2"/>
                </a:solidFill>
              </a:rPr>
              <a:t>Orientation</a:t>
            </a:r>
          </a:p>
        </p:txBody>
      </p:sp>
      <p:sp>
        <p:nvSpPr>
          <p:cNvPr id="3" name="Subtitle 2">
            <a:extLst>
              <a:ext uri="{FF2B5EF4-FFF2-40B4-BE49-F238E27FC236}">
                <a16:creationId xmlns:a16="http://schemas.microsoft.com/office/drawing/2014/main" id="{BD1E9A98-FF36-4547-BA77-34B92BD7E98F}"/>
              </a:ext>
            </a:extLst>
          </p:cNvPr>
          <p:cNvSpPr>
            <a:spLocks noGrp="1"/>
          </p:cNvSpPr>
          <p:nvPr>
            <p:ph type="subTitle" idx="1"/>
          </p:nvPr>
        </p:nvSpPr>
        <p:spPr>
          <a:xfrm>
            <a:off x="457200" y="3264832"/>
            <a:ext cx="4952999" cy="3009494"/>
          </a:xfrm>
        </p:spPr>
        <p:txBody>
          <a:bodyPr vert="horz" lIns="91440" tIns="45720" rIns="91440" bIns="45720" rtlCol="0">
            <a:normAutofit/>
          </a:bodyPr>
          <a:lstStyle/>
          <a:p>
            <a:pPr algn="l"/>
            <a:r>
              <a:rPr lang="en-US" sz="1800" dirty="0">
                <a:solidFill>
                  <a:schemeClr val="tx2"/>
                </a:solidFill>
              </a:rPr>
              <a:t>School of public health and tropical medicine</a:t>
            </a:r>
          </a:p>
          <a:p>
            <a:pPr algn="l"/>
            <a:endParaRPr lang="en-US" sz="1800" dirty="0">
              <a:solidFill>
                <a:schemeClr val="tx2"/>
              </a:solidFill>
            </a:endParaRPr>
          </a:p>
        </p:txBody>
      </p:sp>
      <p:pic>
        <p:nvPicPr>
          <p:cNvPr id="4" name="Picture 3">
            <a:extLst>
              <a:ext uri="{FF2B5EF4-FFF2-40B4-BE49-F238E27FC236}">
                <a16:creationId xmlns:a16="http://schemas.microsoft.com/office/drawing/2014/main" id="{4FF29727-600D-436E-BAC6-96A262E7F123}"/>
              </a:ext>
            </a:extLst>
          </p:cNvPr>
          <p:cNvPicPr>
            <a:picLocks noChangeAspect="1"/>
          </p:cNvPicPr>
          <p:nvPr/>
        </p:nvPicPr>
        <p:blipFill rotWithShape="1">
          <a:blip r:embed="rId2"/>
          <a:srcRect l="9140" t="62" r="35268" b="-62"/>
          <a:stretch/>
        </p:blipFill>
        <p:spPr>
          <a:xfrm>
            <a:off x="6292698"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413379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671D-77CA-46EF-9157-0EAF87D77431}"/>
              </a:ext>
            </a:extLst>
          </p:cNvPr>
          <p:cNvSpPr>
            <a:spLocks noGrp="1"/>
          </p:cNvSpPr>
          <p:nvPr>
            <p:ph type="title"/>
          </p:nvPr>
        </p:nvSpPr>
        <p:spPr>
          <a:xfrm>
            <a:off x="361200" y="1149773"/>
            <a:ext cx="3621520" cy="751840"/>
          </a:xfrm>
        </p:spPr>
        <p:txBody>
          <a:bodyPr anchor="t">
            <a:normAutofit/>
          </a:bodyPr>
          <a:lstStyle/>
          <a:p>
            <a:r>
              <a:rPr lang="en-US" b="1" dirty="0">
                <a:solidFill>
                  <a:schemeClr val="tx2"/>
                </a:solidFill>
              </a:rPr>
              <a:t>application</a:t>
            </a:r>
          </a:p>
        </p:txBody>
      </p:sp>
      <p:sp>
        <p:nvSpPr>
          <p:cNvPr id="3" name="Content Placeholder 2">
            <a:extLst>
              <a:ext uri="{FF2B5EF4-FFF2-40B4-BE49-F238E27FC236}">
                <a16:creationId xmlns:a16="http://schemas.microsoft.com/office/drawing/2014/main" id="{94C7910A-6DF5-4B5C-A92F-0BAF85F3DE01}"/>
              </a:ext>
            </a:extLst>
          </p:cNvPr>
          <p:cNvSpPr>
            <a:spLocks noGrp="1"/>
          </p:cNvSpPr>
          <p:nvPr>
            <p:ph idx="1"/>
          </p:nvPr>
        </p:nvSpPr>
        <p:spPr>
          <a:xfrm>
            <a:off x="445974" y="2116693"/>
            <a:ext cx="2876346" cy="3709589"/>
          </a:xfrm>
        </p:spPr>
        <p:txBody>
          <a:bodyPr anchor="t">
            <a:normAutofit/>
          </a:bodyPr>
          <a:lstStyle/>
          <a:p>
            <a:r>
              <a:rPr lang="en-US" dirty="0"/>
              <a:t>Required of every MPH and DrPH Student </a:t>
            </a:r>
          </a:p>
        </p:txBody>
      </p:sp>
      <p:graphicFrame>
        <p:nvGraphicFramePr>
          <p:cNvPr id="4" name="Diagram 3">
            <a:extLst>
              <a:ext uri="{FF2B5EF4-FFF2-40B4-BE49-F238E27FC236}">
                <a16:creationId xmlns:a16="http://schemas.microsoft.com/office/drawing/2014/main" id="{D8D551D7-952D-4D49-8FE8-A9B80C5EEA37}"/>
              </a:ext>
            </a:extLst>
          </p:cNvPr>
          <p:cNvGraphicFramePr/>
          <p:nvPr>
            <p:extLst>
              <p:ext uri="{D42A27DB-BD31-4B8C-83A1-F6EECF244321}">
                <p14:modId xmlns:p14="http://schemas.microsoft.com/office/powerpoint/2010/main" val="2917508456"/>
              </p:ext>
            </p:extLst>
          </p:nvPr>
        </p:nvGraphicFramePr>
        <p:xfrm>
          <a:off x="4271327" y="1304925"/>
          <a:ext cx="697166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4723C89-52AC-493A-8766-C0767330EF76}"/>
              </a:ext>
            </a:extLst>
          </p:cNvPr>
          <p:cNvPicPr>
            <a:picLocks noChangeAspect="1"/>
          </p:cNvPicPr>
          <p:nvPr/>
        </p:nvPicPr>
        <p:blipFill>
          <a:blip r:embed="rId7"/>
          <a:stretch>
            <a:fillRect/>
          </a:stretch>
        </p:blipFill>
        <p:spPr>
          <a:xfrm>
            <a:off x="0" y="5924550"/>
            <a:ext cx="12192000" cy="933450"/>
          </a:xfrm>
          <a:prstGeom prst="rect">
            <a:avLst/>
          </a:prstGeom>
        </p:spPr>
      </p:pic>
    </p:spTree>
    <p:extLst>
      <p:ext uri="{BB962C8B-B14F-4D97-AF65-F5344CB8AC3E}">
        <p14:creationId xmlns:p14="http://schemas.microsoft.com/office/powerpoint/2010/main" val="209462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6803-3B14-4E88-8A80-E844F6DBDBD3}"/>
              </a:ext>
            </a:extLst>
          </p:cNvPr>
          <p:cNvSpPr>
            <a:spLocks noGrp="1"/>
          </p:cNvSpPr>
          <p:nvPr>
            <p:ph type="title"/>
          </p:nvPr>
        </p:nvSpPr>
        <p:spPr/>
        <p:txBody>
          <a:bodyPr/>
          <a:lstStyle/>
          <a:p>
            <a:r>
              <a:rPr lang="en-US" dirty="0"/>
              <a:t>What are Work products?</a:t>
            </a:r>
          </a:p>
        </p:txBody>
      </p:sp>
      <p:sp>
        <p:nvSpPr>
          <p:cNvPr id="3" name="Content Placeholder 2">
            <a:extLst>
              <a:ext uri="{FF2B5EF4-FFF2-40B4-BE49-F238E27FC236}">
                <a16:creationId xmlns:a16="http://schemas.microsoft.com/office/drawing/2014/main" id="{458FA328-CB75-4B88-B66C-7512B729A74D}"/>
              </a:ext>
            </a:extLst>
          </p:cNvPr>
          <p:cNvSpPr>
            <a:spLocks noGrp="1"/>
          </p:cNvSpPr>
          <p:nvPr>
            <p:ph sz="half" idx="2"/>
          </p:nvPr>
        </p:nvSpPr>
        <p:spPr>
          <a:xfrm>
            <a:off x="839788" y="1610341"/>
            <a:ext cx="10663954" cy="3684588"/>
          </a:xfrm>
        </p:spPr>
        <p:txBody>
          <a:bodyPr/>
          <a:lstStyle/>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project plans</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grant proposals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training manuals or lesson plans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surveys</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memos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Videos</a:t>
            </a:r>
          </a:p>
          <a:p>
            <a:pPr marL="0" indent="0" algn="l" fontAlgn="base">
              <a:buNone/>
            </a:pP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algn="l" fontAlgn="base"/>
            <a:r>
              <a:rPr lang="en-US" sz="1800" b="0" i="0" dirty="0">
                <a:solidFill>
                  <a:srgbClr val="000000"/>
                </a:solidFill>
                <a:effectLst/>
                <a:latin typeface="Calibri" panose="020F0502020204030204" pitchFamily="34" charset="0"/>
              </a:rPr>
              <a:t>*Reflection papers, contact hour logs, scholarly papers prepared to allow faculty to assess the experience, poster presentations, and other documents required for academic purposes may not be counted toward the minimum of two work products.</a:t>
            </a:r>
          </a:p>
          <a:p>
            <a:endParaRPr lang="en-US" dirty="0"/>
          </a:p>
        </p:txBody>
      </p:sp>
      <p:sp>
        <p:nvSpPr>
          <p:cNvPr id="6" name="Content Placeholder 5">
            <a:extLst>
              <a:ext uri="{FF2B5EF4-FFF2-40B4-BE49-F238E27FC236}">
                <a16:creationId xmlns:a16="http://schemas.microsoft.com/office/drawing/2014/main" id="{AE67547F-80EC-4980-9D1F-07CB9A2BA340}"/>
              </a:ext>
            </a:extLst>
          </p:cNvPr>
          <p:cNvSpPr>
            <a:spLocks noGrp="1"/>
          </p:cNvSpPr>
          <p:nvPr>
            <p:ph sz="quarter" idx="4"/>
          </p:nvPr>
        </p:nvSpPr>
        <p:spPr>
          <a:xfrm>
            <a:off x="6172200" y="1610341"/>
            <a:ext cx="5183188" cy="3684588"/>
          </a:xfrm>
        </p:spPr>
        <p:txBody>
          <a:bodyPr/>
          <a:lstStyle/>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podcasts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presentations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spreadsheets </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websites</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photos (with accompanying explanatory text)</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rPr>
              <a:t>other digital artifacts of learning</a:t>
            </a:r>
          </a:p>
          <a:p>
            <a:endParaRPr lang="en-US" sz="2400" dirty="0"/>
          </a:p>
        </p:txBody>
      </p:sp>
    </p:spTree>
    <p:extLst>
      <p:ext uri="{BB962C8B-B14F-4D97-AF65-F5344CB8AC3E}">
        <p14:creationId xmlns:p14="http://schemas.microsoft.com/office/powerpoint/2010/main" val="32501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5C40-4A66-4B64-AB8A-5E415A0B0241}"/>
              </a:ext>
            </a:extLst>
          </p:cNvPr>
          <p:cNvSpPr>
            <a:spLocks noGrp="1"/>
          </p:cNvSpPr>
          <p:nvPr>
            <p:ph type="title"/>
          </p:nvPr>
        </p:nvSpPr>
        <p:spPr/>
        <p:txBody>
          <a:bodyPr/>
          <a:lstStyle/>
          <a:p>
            <a:r>
              <a:rPr lang="en-US" dirty="0"/>
              <a:t>COMPETENCIES</a:t>
            </a:r>
          </a:p>
        </p:txBody>
      </p:sp>
      <p:sp>
        <p:nvSpPr>
          <p:cNvPr id="3" name="Content Placeholder 2">
            <a:extLst>
              <a:ext uri="{FF2B5EF4-FFF2-40B4-BE49-F238E27FC236}">
                <a16:creationId xmlns:a16="http://schemas.microsoft.com/office/drawing/2014/main" id="{7C58D859-24C0-4A57-AD73-DC41CA85EA8E}"/>
              </a:ext>
            </a:extLst>
          </p:cNvPr>
          <p:cNvSpPr>
            <a:spLocks noGrp="1"/>
          </p:cNvSpPr>
          <p:nvPr>
            <p:ph idx="1"/>
          </p:nvPr>
        </p:nvSpPr>
        <p:spPr/>
        <p:txBody>
          <a:bodyPr/>
          <a:lstStyle/>
          <a:p>
            <a:r>
              <a:rPr lang="en-US" dirty="0"/>
              <a:t>Practicum should list 3-5 competencies that are demonstrated by work products and practicum activities</a:t>
            </a:r>
          </a:p>
          <a:p>
            <a:endParaRPr lang="en-US" dirty="0"/>
          </a:p>
          <a:p>
            <a:pPr lvl="1"/>
            <a:r>
              <a:rPr lang="en-US" dirty="0"/>
              <a:t>At least 3 foundational competencies</a:t>
            </a:r>
          </a:p>
          <a:p>
            <a:pPr lvl="2"/>
            <a:r>
              <a:rPr lang="en-US" altLang="en-US" i="1" dirty="0">
                <a:solidFill>
                  <a:schemeClr val="tx1"/>
                </a:solidFill>
                <a:latin typeface="Century Gothic" panose="020B0502020202020204" pitchFamily="34" charset="0"/>
              </a:rPr>
              <a:t>Foundational Competencies: </a:t>
            </a:r>
            <a:r>
              <a:rPr lang="en-US" altLang="en-US" i="1"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https://sph.tulane.edu/foundational-curriculum</a:t>
            </a:r>
            <a:r>
              <a:rPr lang="en-US" altLang="en-US" i="1" dirty="0">
                <a:solidFill>
                  <a:schemeClr val="tx1"/>
                </a:solidFill>
                <a:latin typeface="Century Gothic" panose="020B0502020202020204" pitchFamily="34" charset="0"/>
              </a:rPr>
              <a:t> </a:t>
            </a:r>
          </a:p>
          <a:p>
            <a:pPr lvl="1"/>
            <a:endParaRPr lang="en-US" dirty="0"/>
          </a:p>
          <a:p>
            <a:pPr lvl="1"/>
            <a:r>
              <a:rPr lang="en-US" dirty="0"/>
              <a:t>At least 2 concentration competencies</a:t>
            </a:r>
          </a:p>
          <a:p>
            <a:pPr lvl="2"/>
            <a:r>
              <a:rPr lang="en-US" altLang="en-US" i="1" dirty="0">
                <a:solidFill>
                  <a:schemeClr val="tx1"/>
                </a:solidFill>
                <a:latin typeface="Century Gothic" panose="020B0502020202020204" pitchFamily="34" charset="0"/>
              </a:rPr>
              <a:t>Program Competencies: </a:t>
            </a:r>
            <a:r>
              <a:rPr lang="en-US" altLang="en-US" i="1" dirty="0">
                <a:solidFill>
                  <a:schemeClr val="tx1"/>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https://catalog.tulane.edu/public-health-tropical-medicine/</a:t>
            </a:r>
            <a:r>
              <a:rPr lang="en-US" altLang="en-US" i="1" dirty="0">
                <a:solidFill>
                  <a:schemeClr val="tx1"/>
                </a:solidFill>
                <a:latin typeface="Century Gothic" panose="020B0502020202020204" pitchFamily="34" charset="0"/>
              </a:rPr>
              <a:t> </a:t>
            </a:r>
          </a:p>
          <a:p>
            <a:pPr lvl="1"/>
            <a:endParaRPr lang="en-US" dirty="0"/>
          </a:p>
        </p:txBody>
      </p:sp>
    </p:spTree>
    <p:extLst>
      <p:ext uri="{BB962C8B-B14F-4D97-AF65-F5344CB8AC3E}">
        <p14:creationId xmlns:p14="http://schemas.microsoft.com/office/powerpoint/2010/main" val="175871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73D1-1489-0042-B860-58BC34DB7602}"/>
              </a:ext>
            </a:extLst>
          </p:cNvPr>
          <p:cNvSpPr>
            <a:spLocks noGrp="1"/>
          </p:cNvSpPr>
          <p:nvPr>
            <p:ph type="title"/>
          </p:nvPr>
        </p:nvSpPr>
        <p:spPr>
          <a:xfrm>
            <a:off x="838200" y="181596"/>
            <a:ext cx="10515600" cy="1325563"/>
          </a:xfrm>
        </p:spPr>
        <p:txBody>
          <a:bodyPr rtlCol="0">
            <a:normAutofit/>
          </a:bodyPr>
          <a:lstStyle/>
          <a:p>
            <a:pPr eaLnBrk="1" fontAlgn="auto" hangingPunct="1">
              <a:spcAft>
                <a:spcPts val="0"/>
              </a:spcAft>
              <a:defRPr/>
            </a:pPr>
            <a:r>
              <a:rPr lang="en-US" dirty="0"/>
              <a:t>competencies</a:t>
            </a:r>
          </a:p>
        </p:txBody>
      </p:sp>
      <p:pic>
        <p:nvPicPr>
          <p:cNvPr id="4" name="Picture 3">
            <a:extLst>
              <a:ext uri="{FF2B5EF4-FFF2-40B4-BE49-F238E27FC236}">
                <a16:creationId xmlns:a16="http://schemas.microsoft.com/office/drawing/2014/main" id="{7E58B872-4DDF-4E8A-9B3B-AD6C48E07D43}"/>
              </a:ext>
            </a:extLst>
          </p:cNvPr>
          <p:cNvPicPr>
            <a:picLocks noChangeAspect="1"/>
          </p:cNvPicPr>
          <p:nvPr/>
        </p:nvPicPr>
        <p:blipFill>
          <a:blip r:embed="rId3"/>
          <a:stretch>
            <a:fillRect/>
          </a:stretch>
        </p:blipFill>
        <p:spPr>
          <a:xfrm>
            <a:off x="655983" y="1514327"/>
            <a:ext cx="4823563" cy="3412792"/>
          </a:xfrm>
          <a:prstGeom prst="rect">
            <a:avLst/>
          </a:prstGeom>
        </p:spPr>
      </p:pic>
      <p:pic>
        <p:nvPicPr>
          <p:cNvPr id="6" name="Picture 5">
            <a:extLst>
              <a:ext uri="{FF2B5EF4-FFF2-40B4-BE49-F238E27FC236}">
                <a16:creationId xmlns:a16="http://schemas.microsoft.com/office/drawing/2014/main" id="{9B46BA6F-644E-4AE9-9513-9FFF1D479D30}"/>
              </a:ext>
            </a:extLst>
          </p:cNvPr>
          <p:cNvPicPr>
            <a:picLocks noChangeAspect="1"/>
          </p:cNvPicPr>
          <p:nvPr/>
        </p:nvPicPr>
        <p:blipFill>
          <a:blip r:embed="rId4"/>
          <a:stretch>
            <a:fillRect/>
          </a:stretch>
        </p:blipFill>
        <p:spPr>
          <a:xfrm>
            <a:off x="5771093" y="2216463"/>
            <a:ext cx="5845451" cy="2727567"/>
          </a:xfrm>
          <a:prstGeom prst="rect">
            <a:avLst/>
          </a:prstGeom>
        </p:spPr>
      </p:pic>
    </p:spTree>
    <p:extLst>
      <p:ext uri="{BB962C8B-B14F-4D97-AF65-F5344CB8AC3E}">
        <p14:creationId xmlns:p14="http://schemas.microsoft.com/office/powerpoint/2010/main" val="124162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8835-F63A-41CE-B368-824189B7827D}"/>
              </a:ext>
            </a:extLst>
          </p:cNvPr>
          <p:cNvSpPr>
            <a:spLocks noGrp="1"/>
          </p:cNvSpPr>
          <p:nvPr>
            <p:ph type="title"/>
          </p:nvPr>
        </p:nvSpPr>
        <p:spPr>
          <a:xfrm>
            <a:off x="304800" y="-31388"/>
            <a:ext cx="3984171" cy="5531079"/>
          </a:xfrm>
        </p:spPr>
        <p:txBody>
          <a:bodyPr>
            <a:normAutofit/>
          </a:bodyPr>
          <a:lstStyle/>
          <a:p>
            <a:r>
              <a:rPr lang="en-US" dirty="0"/>
              <a:t>Required documents</a:t>
            </a:r>
            <a:endParaRPr lang="en-US" b="1" dirty="0">
              <a:solidFill>
                <a:schemeClr val="accent6"/>
              </a:solidFill>
            </a:endParaRPr>
          </a:p>
        </p:txBody>
      </p:sp>
      <p:graphicFrame>
        <p:nvGraphicFramePr>
          <p:cNvPr id="5" name="Content Placeholder 2">
            <a:extLst>
              <a:ext uri="{FF2B5EF4-FFF2-40B4-BE49-F238E27FC236}">
                <a16:creationId xmlns:a16="http://schemas.microsoft.com/office/drawing/2014/main" id="{32D4DCE2-265F-4D98-955F-7F617F14AEE0}"/>
              </a:ext>
            </a:extLst>
          </p:cNvPr>
          <p:cNvGraphicFramePr>
            <a:graphicFrameLocks noGrp="1"/>
          </p:cNvGraphicFramePr>
          <p:nvPr>
            <p:ph idx="1"/>
            <p:extLst>
              <p:ext uri="{D42A27DB-BD31-4B8C-83A1-F6EECF244321}">
                <p14:modId xmlns:p14="http://schemas.microsoft.com/office/powerpoint/2010/main" val="1555643843"/>
              </p:ext>
            </p:extLst>
          </p:nvPr>
        </p:nvGraphicFramePr>
        <p:xfrm>
          <a:off x="4487472" y="781235"/>
          <a:ext cx="6831118" cy="438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A579156-0389-462B-BA24-1D9E330EFB22}"/>
              </a:ext>
            </a:extLst>
          </p:cNvPr>
          <p:cNvPicPr>
            <a:picLocks noChangeAspect="1"/>
          </p:cNvPicPr>
          <p:nvPr/>
        </p:nvPicPr>
        <p:blipFill>
          <a:blip r:embed="rId8"/>
          <a:stretch>
            <a:fillRect/>
          </a:stretch>
        </p:blipFill>
        <p:spPr>
          <a:xfrm>
            <a:off x="0" y="5924550"/>
            <a:ext cx="12192000" cy="933450"/>
          </a:xfrm>
          <a:prstGeom prst="rect">
            <a:avLst/>
          </a:prstGeom>
        </p:spPr>
      </p:pic>
    </p:spTree>
    <p:extLst>
      <p:ext uri="{BB962C8B-B14F-4D97-AF65-F5344CB8AC3E}">
        <p14:creationId xmlns:p14="http://schemas.microsoft.com/office/powerpoint/2010/main" val="5230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2CD2-24C7-4B41-ABC8-A30309892A31}"/>
              </a:ext>
            </a:extLst>
          </p:cNvPr>
          <p:cNvSpPr>
            <a:spLocks noGrp="1"/>
          </p:cNvSpPr>
          <p:nvPr>
            <p:ph type="title"/>
          </p:nvPr>
        </p:nvSpPr>
        <p:spPr/>
        <p:txBody>
          <a:bodyPr/>
          <a:lstStyle/>
          <a:p>
            <a:r>
              <a:rPr lang="en-US" dirty="0"/>
              <a:t>timesheets</a:t>
            </a:r>
          </a:p>
        </p:txBody>
      </p:sp>
      <p:pic>
        <p:nvPicPr>
          <p:cNvPr id="5" name="Content Placeholder 4">
            <a:extLst>
              <a:ext uri="{FF2B5EF4-FFF2-40B4-BE49-F238E27FC236}">
                <a16:creationId xmlns:a16="http://schemas.microsoft.com/office/drawing/2014/main" id="{8ED15D7F-190A-4DCC-B55F-E99EBCDF0138}"/>
              </a:ext>
            </a:extLst>
          </p:cNvPr>
          <p:cNvPicPr>
            <a:picLocks noGrp="1" noChangeAspect="1"/>
          </p:cNvPicPr>
          <p:nvPr>
            <p:ph idx="1"/>
          </p:nvPr>
        </p:nvPicPr>
        <p:blipFill>
          <a:blip r:embed="rId3"/>
          <a:stretch>
            <a:fillRect/>
          </a:stretch>
        </p:blipFill>
        <p:spPr>
          <a:xfrm>
            <a:off x="1613007" y="1690688"/>
            <a:ext cx="7439025" cy="2771775"/>
          </a:xfrm>
        </p:spPr>
      </p:pic>
    </p:spTree>
    <p:extLst>
      <p:ext uri="{BB962C8B-B14F-4D97-AF65-F5344CB8AC3E}">
        <p14:creationId xmlns:p14="http://schemas.microsoft.com/office/powerpoint/2010/main" val="164181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8835-F63A-41CE-B368-824189B7827D}"/>
              </a:ext>
            </a:extLst>
          </p:cNvPr>
          <p:cNvSpPr>
            <a:spLocks noGrp="1"/>
          </p:cNvSpPr>
          <p:nvPr>
            <p:ph type="title"/>
          </p:nvPr>
        </p:nvSpPr>
        <p:spPr>
          <a:xfrm>
            <a:off x="304800" y="-31388"/>
            <a:ext cx="3984171" cy="5531079"/>
          </a:xfrm>
        </p:spPr>
        <p:txBody>
          <a:bodyPr>
            <a:normAutofit/>
          </a:bodyPr>
          <a:lstStyle/>
          <a:p>
            <a:r>
              <a:rPr lang="en-US" b="1" dirty="0">
                <a:solidFill>
                  <a:schemeClr val="accent6"/>
                </a:solidFill>
              </a:rPr>
              <a:t>Final report</a:t>
            </a:r>
          </a:p>
        </p:txBody>
      </p:sp>
      <p:graphicFrame>
        <p:nvGraphicFramePr>
          <p:cNvPr id="5" name="Content Placeholder 2">
            <a:extLst>
              <a:ext uri="{FF2B5EF4-FFF2-40B4-BE49-F238E27FC236}">
                <a16:creationId xmlns:a16="http://schemas.microsoft.com/office/drawing/2014/main" id="{32D4DCE2-265F-4D98-955F-7F617F14AEE0}"/>
              </a:ext>
            </a:extLst>
          </p:cNvPr>
          <p:cNvGraphicFramePr>
            <a:graphicFrameLocks noGrp="1"/>
          </p:cNvGraphicFramePr>
          <p:nvPr>
            <p:ph idx="1"/>
            <p:extLst>
              <p:ext uri="{D42A27DB-BD31-4B8C-83A1-F6EECF244321}">
                <p14:modId xmlns:p14="http://schemas.microsoft.com/office/powerpoint/2010/main" val="2938418705"/>
              </p:ext>
            </p:extLst>
          </p:nvPr>
        </p:nvGraphicFramePr>
        <p:xfrm>
          <a:off x="4383192" y="45939"/>
          <a:ext cx="6831118" cy="6059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A579156-0389-462B-BA24-1D9E330EFB22}"/>
              </a:ext>
            </a:extLst>
          </p:cNvPr>
          <p:cNvPicPr>
            <a:picLocks noChangeAspect="1"/>
          </p:cNvPicPr>
          <p:nvPr/>
        </p:nvPicPr>
        <p:blipFill>
          <a:blip r:embed="rId8"/>
          <a:stretch>
            <a:fillRect/>
          </a:stretch>
        </p:blipFill>
        <p:spPr>
          <a:xfrm>
            <a:off x="0" y="5924550"/>
            <a:ext cx="12192000" cy="933450"/>
          </a:xfrm>
          <a:prstGeom prst="rect">
            <a:avLst/>
          </a:prstGeom>
        </p:spPr>
      </p:pic>
    </p:spTree>
    <p:extLst>
      <p:ext uri="{BB962C8B-B14F-4D97-AF65-F5344CB8AC3E}">
        <p14:creationId xmlns:p14="http://schemas.microsoft.com/office/powerpoint/2010/main" val="291819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8835-F63A-41CE-B368-824189B7827D}"/>
              </a:ext>
            </a:extLst>
          </p:cNvPr>
          <p:cNvSpPr>
            <a:spLocks noGrp="1"/>
          </p:cNvSpPr>
          <p:nvPr>
            <p:ph type="title"/>
          </p:nvPr>
        </p:nvSpPr>
        <p:spPr>
          <a:xfrm>
            <a:off x="304800" y="-31388"/>
            <a:ext cx="3984171" cy="5531079"/>
          </a:xfrm>
        </p:spPr>
        <p:txBody>
          <a:bodyPr>
            <a:normAutofit/>
          </a:bodyPr>
          <a:lstStyle/>
          <a:p>
            <a:r>
              <a:rPr lang="en-US" b="1" dirty="0">
                <a:solidFill>
                  <a:schemeClr val="accent6"/>
                </a:solidFill>
              </a:rPr>
              <a:t>WORK PRODUCTS</a:t>
            </a:r>
          </a:p>
        </p:txBody>
      </p:sp>
      <p:graphicFrame>
        <p:nvGraphicFramePr>
          <p:cNvPr id="5" name="Content Placeholder 2">
            <a:extLst>
              <a:ext uri="{FF2B5EF4-FFF2-40B4-BE49-F238E27FC236}">
                <a16:creationId xmlns:a16="http://schemas.microsoft.com/office/drawing/2014/main" id="{32D4DCE2-265F-4D98-955F-7F617F14AEE0}"/>
              </a:ext>
            </a:extLst>
          </p:cNvPr>
          <p:cNvGraphicFramePr>
            <a:graphicFrameLocks noGrp="1"/>
          </p:cNvGraphicFramePr>
          <p:nvPr>
            <p:ph idx="1"/>
            <p:extLst>
              <p:ext uri="{D42A27DB-BD31-4B8C-83A1-F6EECF244321}">
                <p14:modId xmlns:p14="http://schemas.microsoft.com/office/powerpoint/2010/main" val="2576764226"/>
              </p:ext>
            </p:extLst>
          </p:nvPr>
        </p:nvGraphicFramePr>
        <p:xfrm>
          <a:off x="4487472" y="701336"/>
          <a:ext cx="6041445" cy="438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A579156-0389-462B-BA24-1D9E330EFB22}"/>
              </a:ext>
            </a:extLst>
          </p:cNvPr>
          <p:cNvPicPr>
            <a:picLocks noChangeAspect="1"/>
          </p:cNvPicPr>
          <p:nvPr/>
        </p:nvPicPr>
        <p:blipFill>
          <a:blip r:embed="rId8"/>
          <a:stretch>
            <a:fillRect/>
          </a:stretch>
        </p:blipFill>
        <p:spPr>
          <a:xfrm>
            <a:off x="0" y="5924550"/>
            <a:ext cx="12192000" cy="933450"/>
          </a:xfrm>
          <a:prstGeom prst="rect">
            <a:avLst/>
          </a:prstGeom>
        </p:spPr>
      </p:pic>
      <p:sp>
        <p:nvSpPr>
          <p:cNvPr id="6" name="TextBox 5">
            <a:extLst>
              <a:ext uri="{FF2B5EF4-FFF2-40B4-BE49-F238E27FC236}">
                <a16:creationId xmlns:a16="http://schemas.microsoft.com/office/drawing/2014/main" id="{4D03305F-6272-4A6C-848B-5C302F4CAE9F}"/>
              </a:ext>
            </a:extLst>
          </p:cNvPr>
          <p:cNvSpPr txBox="1"/>
          <p:nvPr/>
        </p:nvSpPr>
        <p:spPr>
          <a:xfrm>
            <a:off x="4487472" y="5176525"/>
            <a:ext cx="6094520" cy="646331"/>
          </a:xfrm>
          <a:prstGeom prst="rect">
            <a:avLst/>
          </a:prstGeom>
          <a:noFill/>
        </p:spPr>
        <p:txBody>
          <a:bodyPr wrap="square">
            <a:spAutoFit/>
          </a:bodyPr>
          <a:lstStyle/>
          <a:p>
            <a:pPr lvl="0"/>
            <a:r>
              <a:rPr lang="en-US" dirty="0"/>
              <a:t>*May change from practicum proposal by joint approval of faculty and preceptor</a:t>
            </a:r>
          </a:p>
        </p:txBody>
      </p:sp>
    </p:spTree>
    <p:extLst>
      <p:ext uri="{BB962C8B-B14F-4D97-AF65-F5344CB8AC3E}">
        <p14:creationId xmlns:p14="http://schemas.microsoft.com/office/powerpoint/2010/main" val="125324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E8BF-9ED4-9346-8A8D-0B30FB2A98DA}"/>
              </a:ext>
            </a:extLst>
          </p:cNvPr>
          <p:cNvSpPr>
            <a:spLocks noGrp="1"/>
          </p:cNvSpPr>
          <p:nvPr>
            <p:ph type="title"/>
          </p:nvPr>
        </p:nvSpPr>
        <p:spPr/>
        <p:txBody>
          <a:bodyPr/>
          <a:lstStyle/>
          <a:p>
            <a:r>
              <a:rPr lang="en-US" dirty="0"/>
              <a:t>Examples of Work Products</a:t>
            </a:r>
          </a:p>
        </p:txBody>
      </p:sp>
      <p:sp>
        <p:nvSpPr>
          <p:cNvPr id="3" name="Content Placeholder 2">
            <a:extLst>
              <a:ext uri="{FF2B5EF4-FFF2-40B4-BE49-F238E27FC236}">
                <a16:creationId xmlns:a16="http://schemas.microsoft.com/office/drawing/2014/main" id="{3AF54629-598C-B64E-98E0-5B38B596DC30}"/>
              </a:ext>
            </a:extLst>
          </p:cNvPr>
          <p:cNvSpPr>
            <a:spLocks noGrp="1"/>
          </p:cNvSpPr>
          <p:nvPr>
            <p:ph idx="1"/>
          </p:nvPr>
        </p:nvSpPr>
        <p:spPr>
          <a:xfrm>
            <a:off x="838200" y="1825625"/>
            <a:ext cx="5257800" cy="4351338"/>
          </a:xfrm>
        </p:spPr>
        <p:txBody>
          <a:bodyPr/>
          <a:lstStyle/>
          <a:p>
            <a:r>
              <a:rPr lang="en-US" sz="2000" dirty="0"/>
              <a:t>project plans</a:t>
            </a:r>
          </a:p>
          <a:p>
            <a:r>
              <a:rPr lang="en-US" sz="2000" dirty="0"/>
              <a:t>grant proposals </a:t>
            </a:r>
          </a:p>
          <a:p>
            <a:r>
              <a:rPr lang="en-US" sz="2000" dirty="0"/>
              <a:t>training manuals or lesson plans </a:t>
            </a:r>
          </a:p>
          <a:p>
            <a:r>
              <a:rPr lang="en-US" sz="2000" dirty="0"/>
              <a:t>surveys</a:t>
            </a:r>
          </a:p>
          <a:p>
            <a:r>
              <a:rPr lang="en-US" sz="2000" dirty="0"/>
              <a:t>memos </a:t>
            </a:r>
          </a:p>
          <a:p>
            <a:r>
              <a:rPr lang="en-US" sz="2000" dirty="0"/>
              <a:t>Videos</a:t>
            </a:r>
          </a:p>
          <a:p>
            <a:pPr marL="285750" indent="-285750"/>
            <a:r>
              <a:rPr lang="en-US" sz="2000" dirty="0">
                <a:latin typeface="Century Gothic" panose="020B0502020202020204" pitchFamily="34" charset="0"/>
              </a:rPr>
              <a:t>podcasts </a:t>
            </a:r>
          </a:p>
          <a:p>
            <a:pPr marL="285750" indent="-285750"/>
            <a:r>
              <a:rPr lang="en-US" sz="2000" dirty="0">
                <a:latin typeface="Century Gothic" panose="020B0502020202020204" pitchFamily="34" charset="0"/>
              </a:rPr>
              <a:t>presentations </a:t>
            </a:r>
          </a:p>
          <a:p>
            <a:pPr marL="0" indent="0">
              <a:buNone/>
            </a:pPr>
            <a:endParaRPr lang="en-US" sz="2000" dirty="0"/>
          </a:p>
          <a:p>
            <a:pPr marL="0" indent="0">
              <a:buNone/>
            </a:pPr>
            <a:endParaRPr lang="en-US" dirty="0"/>
          </a:p>
        </p:txBody>
      </p:sp>
      <p:sp>
        <p:nvSpPr>
          <p:cNvPr id="4" name="TextBox 3">
            <a:extLst>
              <a:ext uri="{FF2B5EF4-FFF2-40B4-BE49-F238E27FC236}">
                <a16:creationId xmlns:a16="http://schemas.microsoft.com/office/drawing/2014/main" id="{91C32119-259C-564F-AE1D-F02C827CD34F}"/>
              </a:ext>
            </a:extLst>
          </p:cNvPr>
          <p:cNvSpPr txBox="1"/>
          <p:nvPr/>
        </p:nvSpPr>
        <p:spPr>
          <a:xfrm>
            <a:off x="5698435" y="1564243"/>
            <a:ext cx="5446643"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spreadsheets </a:t>
            </a:r>
          </a:p>
          <a:p>
            <a:pPr marL="285750" indent="-285750">
              <a:buFont typeface="Arial" panose="020B0604020202020204" pitchFamily="34" charset="0"/>
              <a:buChar char="•"/>
            </a:pPr>
            <a:r>
              <a:rPr lang="en-US" sz="2000" dirty="0">
                <a:latin typeface="Century Gothic" panose="020B0502020202020204" pitchFamily="34" charset="0"/>
              </a:rPr>
              <a:t>websites</a:t>
            </a:r>
          </a:p>
          <a:p>
            <a:pPr marL="285750" indent="-285750">
              <a:buFont typeface="Arial" panose="020B0604020202020204" pitchFamily="34" charset="0"/>
              <a:buChar char="•"/>
            </a:pPr>
            <a:r>
              <a:rPr lang="en-US" sz="2000" dirty="0">
                <a:latin typeface="Century Gothic" panose="020B0502020202020204" pitchFamily="34" charset="0"/>
              </a:rPr>
              <a:t>photos (with accompanying explanatory text)</a:t>
            </a:r>
          </a:p>
          <a:p>
            <a:pPr marL="285750" indent="-285750">
              <a:buFont typeface="Arial" panose="020B0604020202020204" pitchFamily="34" charset="0"/>
              <a:buChar char="•"/>
            </a:pPr>
            <a:r>
              <a:rPr lang="en-US" sz="2000" dirty="0">
                <a:latin typeface="Century Gothic" panose="020B0502020202020204" pitchFamily="34" charset="0"/>
              </a:rPr>
              <a:t>other digital artifacts of learning</a:t>
            </a:r>
          </a:p>
          <a:p>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*Reflection papers, contact hour logs, scholarly papers prepared to allow faculty to assess the experience, poster presentations, and other documents required for academic purposes may not be counted toward the minimum of two work products.</a:t>
            </a:r>
          </a:p>
          <a:p>
            <a:endParaRPr lang="en-US" dirty="0"/>
          </a:p>
        </p:txBody>
      </p:sp>
    </p:spTree>
    <p:extLst>
      <p:ext uri="{BB962C8B-B14F-4D97-AF65-F5344CB8AC3E}">
        <p14:creationId xmlns:p14="http://schemas.microsoft.com/office/powerpoint/2010/main" val="143309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1E29DF-D7F8-4CB3-8FBA-B02582E7EADA}"/>
              </a:ext>
            </a:extLst>
          </p:cNvPr>
          <p:cNvSpPr>
            <a:spLocks noGrp="1"/>
          </p:cNvSpPr>
          <p:nvPr>
            <p:ph type="title"/>
          </p:nvPr>
        </p:nvSpPr>
        <p:spPr>
          <a:xfrm>
            <a:off x="1097280" y="286603"/>
            <a:ext cx="10058400" cy="1206917"/>
          </a:xfrm>
        </p:spPr>
        <p:txBody>
          <a:bodyPr>
            <a:normAutofit/>
          </a:bodyPr>
          <a:lstStyle/>
          <a:p>
            <a:r>
              <a:rPr lang="en-US" b="1" dirty="0"/>
              <a:t>Preceptor &amp; Student Evaluations</a:t>
            </a:r>
          </a:p>
        </p:txBody>
      </p:sp>
      <p:graphicFrame>
        <p:nvGraphicFramePr>
          <p:cNvPr id="5" name="Diagram 4">
            <a:extLst>
              <a:ext uri="{FF2B5EF4-FFF2-40B4-BE49-F238E27FC236}">
                <a16:creationId xmlns:a16="http://schemas.microsoft.com/office/drawing/2014/main" id="{148E754E-3041-4C45-AE84-5F7571F1C203}"/>
              </a:ext>
            </a:extLst>
          </p:cNvPr>
          <p:cNvGraphicFramePr/>
          <p:nvPr>
            <p:extLst>
              <p:ext uri="{D42A27DB-BD31-4B8C-83A1-F6EECF244321}">
                <p14:modId xmlns:p14="http://schemas.microsoft.com/office/powerpoint/2010/main" val="1048027809"/>
              </p:ext>
            </p:extLst>
          </p:nvPr>
        </p:nvGraphicFramePr>
        <p:xfrm>
          <a:off x="1097280" y="1352550"/>
          <a:ext cx="7457440" cy="440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FFC7FC6-28DE-40D6-B495-6F537462B81B}"/>
              </a:ext>
            </a:extLst>
          </p:cNvPr>
          <p:cNvPicPr>
            <a:picLocks noChangeAspect="1"/>
          </p:cNvPicPr>
          <p:nvPr/>
        </p:nvPicPr>
        <p:blipFill>
          <a:blip r:embed="rId7"/>
          <a:stretch>
            <a:fillRect/>
          </a:stretch>
        </p:blipFill>
        <p:spPr>
          <a:xfrm>
            <a:off x="0" y="5924550"/>
            <a:ext cx="12192000" cy="933450"/>
          </a:xfrm>
          <a:prstGeom prst="rect">
            <a:avLst/>
          </a:prstGeom>
        </p:spPr>
      </p:pic>
    </p:spTree>
    <p:extLst>
      <p:ext uri="{BB962C8B-B14F-4D97-AF65-F5344CB8AC3E}">
        <p14:creationId xmlns:p14="http://schemas.microsoft.com/office/powerpoint/2010/main" val="42465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671D-77CA-46EF-9157-0EAF87D77431}"/>
              </a:ext>
            </a:extLst>
          </p:cNvPr>
          <p:cNvSpPr>
            <a:spLocks noGrp="1"/>
          </p:cNvSpPr>
          <p:nvPr>
            <p:ph type="title"/>
          </p:nvPr>
        </p:nvSpPr>
        <p:spPr>
          <a:xfrm>
            <a:off x="265446" y="201461"/>
            <a:ext cx="6043865" cy="986665"/>
          </a:xfrm>
        </p:spPr>
        <p:txBody>
          <a:bodyPr>
            <a:normAutofit/>
          </a:bodyPr>
          <a:lstStyle/>
          <a:p>
            <a:r>
              <a:rPr lang="en-US" b="1" dirty="0">
                <a:solidFill>
                  <a:schemeClr val="tx2"/>
                </a:solidFill>
              </a:rPr>
              <a:t>APE at a Glance</a:t>
            </a:r>
          </a:p>
        </p:txBody>
      </p:sp>
      <p:sp>
        <p:nvSpPr>
          <p:cNvPr id="3" name="Content Placeholder 2">
            <a:extLst>
              <a:ext uri="{FF2B5EF4-FFF2-40B4-BE49-F238E27FC236}">
                <a16:creationId xmlns:a16="http://schemas.microsoft.com/office/drawing/2014/main" id="{94C7910A-6DF5-4B5C-A92F-0BAF85F3DE01}"/>
              </a:ext>
            </a:extLst>
          </p:cNvPr>
          <p:cNvSpPr>
            <a:spLocks noGrp="1"/>
          </p:cNvSpPr>
          <p:nvPr>
            <p:ph idx="1"/>
          </p:nvPr>
        </p:nvSpPr>
        <p:spPr>
          <a:xfrm>
            <a:off x="265446" y="1085225"/>
            <a:ext cx="5899302" cy="4816514"/>
          </a:xfrm>
        </p:spPr>
        <p:txBody>
          <a:bodyPr>
            <a:normAutofit/>
          </a:bodyPr>
          <a:lstStyle/>
          <a:p>
            <a:pPr lvl="1">
              <a:lnSpc>
                <a:spcPct val="100000"/>
              </a:lnSpc>
              <a:spcBef>
                <a:spcPts val="0"/>
              </a:spcBef>
            </a:pPr>
            <a:r>
              <a:rPr lang="en-US" sz="2800" dirty="0">
                <a:solidFill>
                  <a:schemeClr val="tx2"/>
                </a:solidFill>
              </a:rPr>
              <a:t>What is the APE/Practicum?</a:t>
            </a:r>
          </a:p>
          <a:p>
            <a:pPr lvl="1">
              <a:lnSpc>
                <a:spcPct val="100000"/>
              </a:lnSpc>
              <a:spcBef>
                <a:spcPts val="0"/>
              </a:spcBef>
            </a:pPr>
            <a:r>
              <a:rPr lang="en-US" sz="2800" dirty="0">
                <a:solidFill>
                  <a:schemeClr val="tx2"/>
                </a:solidFill>
              </a:rPr>
              <a:t>How do you find an APE?</a:t>
            </a:r>
          </a:p>
          <a:p>
            <a:pPr lvl="1">
              <a:lnSpc>
                <a:spcPct val="100000"/>
              </a:lnSpc>
              <a:spcBef>
                <a:spcPts val="0"/>
              </a:spcBef>
            </a:pPr>
            <a:r>
              <a:rPr lang="en-US" sz="2800" dirty="0"/>
              <a:t>What do you need to apply?</a:t>
            </a:r>
          </a:p>
          <a:p>
            <a:pPr lvl="1">
              <a:lnSpc>
                <a:spcPct val="100000"/>
              </a:lnSpc>
              <a:spcBef>
                <a:spcPts val="0"/>
              </a:spcBef>
            </a:pPr>
            <a:r>
              <a:rPr lang="en-US" sz="2800" dirty="0">
                <a:solidFill>
                  <a:schemeClr val="tx2"/>
                </a:solidFill>
              </a:rPr>
              <a:t>How do you apply?</a:t>
            </a:r>
          </a:p>
          <a:p>
            <a:pPr lvl="1">
              <a:lnSpc>
                <a:spcPct val="100000"/>
              </a:lnSpc>
              <a:spcBef>
                <a:spcPts val="0"/>
              </a:spcBef>
            </a:pPr>
            <a:r>
              <a:rPr lang="en-US" sz="2800" dirty="0"/>
              <a:t>What is required to complete the APE?</a:t>
            </a:r>
          </a:p>
          <a:p>
            <a:pPr lvl="1">
              <a:lnSpc>
                <a:spcPct val="100000"/>
              </a:lnSpc>
              <a:spcBef>
                <a:spcPts val="0"/>
              </a:spcBef>
            </a:pPr>
            <a:r>
              <a:rPr lang="en-US" sz="2800" dirty="0"/>
              <a:t>Faculty and Staff Q&amp;A Panel</a:t>
            </a:r>
            <a:endParaRPr lang="en-US" sz="2800" dirty="0">
              <a:solidFill>
                <a:schemeClr val="tx2"/>
              </a:solidFill>
            </a:endParaRPr>
          </a:p>
          <a:p>
            <a:pPr lvl="1">
              <a:lnSpc>
                <a:spcPct val="100000"/>
              </a:lnSpc>
              <a:spcBef>
                <a:spcPts val="0"/>
              </a:spcBef>
            </a:pPr>
            <a:endParaRPr lang="en-US" sz="2800" dirty="0">
              <a:solidFill>
                <a:schemeClr val="tx2"/>
              </a:solidFill>
            </a:endParaRPr>
          </a:p>
        </p:txBody>
      </p:sp>
      <p:pic>
        <p:nvPicPr>
          <p:cNvPr id="55" name="Picture 4">
            <a:extLst>
              <a:ext uri="{FF2B5EF4-FFF2-40B4-BE49-F238E27FC236}">
                <a16:creationId xmlns:a16="http://schemas.microsoft.com/office/drawing/2014/main" id="{CD507D4E-81E5-4073-A992-C74C9B0306EE}"/>
              </a:ext>
            </a:extLst>
          </p:cNvPr>
          <p:cNvPicPr>
            <a:picLocks noChangeAspect="1"/>
          </p:cNvPicPr>
          <p:nvPr/>
        </p:nvPicPr>
        <p:blipFill>
          <a:blip r:embed="rId3"/>
          <a:srcRect l="17762" r="1776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12675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B9D0-449B-3B45-9A7A-1297F9F5ED75}"/>
              </a:ext>
            </a:extLst>
          </p:cNvPr>
          <p:cNvSpPr>
            <a:spLocks noGrp="1"/>
          </p:cNvSpPr>
          <p:nvPr>
            <p:ph type="ctrTitle"/>
          </p:nvPr>
        </p:nvSpPr>
        <p:spPr>
          <a:xfrm>
            <a:off x="1616279" y="82128"/>
            <a:ext cx="9144000" cy="2387600"/>
          </a:xfrm>
        </p:spPr>
        <p:txBody>
          <a:bodyPr/>
          <a:lstStyle/>
          <a:p>
            <a:pPr>
              <a:defRPr/>
            </a:pPr>
            <a:r>
              <a:rPr lang="en-US" dirty="0"/>
              <a:t>Tulane-related travel and international practicums or fellowships</a:t>
            </a:r>
          </a:p>
        </p:txBody>
      </p:sp>
      <p:sp>
        <p:nvSpPr>
          <p:cNvPr id="3" name="Subtitle 2">
            <a:extLst>
              <a:ext uri="{FF2B5EF4-FFF2-40B4-BE49-F238E27FC236}">
                <a16:creationId xmlns:a16="http://schemas.microsoft.com/office/drawing/2014/main" id="{CE0C4F20-6F8E-7F4C-91D6-B7A5BAE5FE84}"/>
              </a:ext>
            </a:extLst>
          </p:cNvPr>
          <p:cNvSpPr>
            <a:spLocks noGrp="1"/>
          </p:cNvSpPr>
          <p:nvPr>
            <p:ph type="subTitle" idx="1"/>
          </p:nvPr>
        </p:nvSpPr>
        <p:spPr>
          <a:xfrm>
            <a:off x="970325" y="3076663"/>
            <a:ext cx="10069585" cy="1828800"/>
          </a:xfrm>
        </p:spPr>
        <p: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Richard A. Oberhelman, MD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Associate Dean for Global Health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Margaret W. and Eamon M. Kelly Distinguished Chair </a:t>
            </a: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International Development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Professor, Dept. of Tropical Medicine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Tulane School of Public Health and Tropical Medicine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Arial" charset="0"/>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5" y="1901952"/>
            <a:ext cx="8436121"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OISS Updates for APE</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770632"/>
            <a:ext cx="7242940" cy="3122168"/>
          </a:xfrm>
        </p:spPr>
        <p:txBody>
          <a:bodyPr/>
          <a:lstStyle/>
          <a:p>
            <a:pPr>
              <a:lnSpc>
                <a:spcPct val="100000"/>
              </a:lnSpc>
            </a:pPr>
            <a:r>
              <a:rPr lang="en-US" dirty="0"/>
              <a:t>For compliance with DHS, APE or practicum is considered “work” whether it’s paid or not; any student on </a:t>
            </a:r>
            <a:r>
              <a:rPr lang="en-US" b="1" u="sng" dirty="0"/>
              <a:t>F1</a:t>
            </a:r>
            <a:r>
              <a:rPr lang="en-US" dirty="0"/>
              <a:t> or </a:t>
            </a:r>
            <a:r>
              <a:rPr lang="en-US" b="1" u="sng" dirty="0"/>
              <a:t>J1</a:t>
            </a:r>
            <a:r>
              <a:rPr lang="en-US" dirty="0"/>
              <a:t> visa needs:</a:t>
            </a:r>
          </a:p>
          <a:p>
            <a:pPr>
              <a:lnSpc>
                <a:spcPct val="100000"/>
              </a:lnSpc>
            </a:pPr>
            <a:endParaRPr lang="en-US" dirty="0"/>
          </a:p>
          <a:p>
            <a:pPr marL="342900" indent="-342900">
              <a:buFont typeface="Arial" panose="020B0604020202020204" pitchFamily="34" charset="0"/>
              <a:buChar char="•"/>
            </a:pPr>
            <a:r>
              <a:rPr lang="en-US" dirty="0"/>
              <a:t>Complete CPT</a:t>
            </a:r>
          </a:p>
          <a:p>
            <a:pPr marL="342900" indent="-342900">
              <a:buFont typeface="Arial" panose="020B0604020202020204" pitchFamily="34" charset="0"/>
              <a:buChar char="•"/>
            </a:pPr>
            <a:r>
              <a:rPr lang="en-US" dirty="0"/>
              <a:t>I-20 paperwork</a:t>
            </a:r>
          </a:p>
          <a:p>
            <a:pPr marL="342900" indent="-342900">
              <a:buFont typeface="Arial" panose="020B0604020202020204" pitchFamily="34" charset="0"/>
              <a:buChar char="•"/>
            </a:pPr>
            <a:r>
              <a:rPr lang="en-US" b="1" dirty="0">
                <a:solidFill>
                  <a:srgbClr val="FF0000"/>
                </a:solidFill>
              </a:rPr>
              <a:t>*Prior* </a:t>
            </a:r>
            <a:r>
              <a:rPr lang="en-US" dirty="0"/>
              <a:t>to starting practicum </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777656" y="1621859"/>
            <a:ext cx="10671048" cy="768096"/>
          </a:xfrm>
        </p:spPr>
        <p:txBody>
          <a:bodyPr>
            <a:normAutofit/>
          </a:bodyPr>
          <a:lstStyle/>
          <a:p>
            <a:r>
              <a:rPr lang="en-US" dirty="0"/>
              <a:t>Timeline for f1 and j1 students</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type="body" idx="1"/>
          </p:nvPr>
        </p:nvSpPr>
        <p:spPr/>
        <p:txBody>
          <a:bodyPr/>
          <a:lstStyle/>
          <a:p>
            <a:r>
              <a:rPr lang="en-US" dirty="0"/>
              <a:t>Step 1</a:t>
            </a:r>
          </a:p>
        </p:txBody>
      </p:sp>
      <p:sp>
        <p:nvSpPr>
          <p:cNvPr id="20" name="Text Placeholder 19">
            <a:extLst>
              <a:ext uri="{FF2B5EF4-FFF2-40B4-BE49-F238E27FC236}">
                <a16:creationId xmlns:a16="http://schemas.microsoft.com/office/drawing/2014/main" id="{26CF2EF3-07CC-9220-BA45-A70FFBD95D46}"/>
              </a:ext>
            </a:extLst>
          </p:cNvPr>
          <p:cNvSpPr>
            <a:spLocks noGrp="1"/>
          </p:cNvSpPr>
          <p:nvPr>
            <p:ph type="body" sz="quarter" idx="3"/>
          </p:nvPr>
        </p:nvSpPr>
        <p:spPr/>
        <p:txBody>
          <a:bodyPr/>
          <a:lstStyle/>
          <a:p>
            <a:r>
              <a:rPr lang="en-US" dirty="0"/>
              <a:t>Step 2</a:t>
            </a:r>
          </a:p>
        </p:txBody>
      </p:sp>
      <p:sp>
        <p:nvSpPr>
          <p:cNvPr id="21" name="Text Placeholder 20">
            <a:extLst>
              <a:ext uri="{FF2B5EF4-FFF2-40B4-BE49-F238E27FC236}">
                <a16:creationId xmlns:a16="http://schemas.microsoft.com/office/drawing/2014/main" id="{69A3B734-D2C5-E5D4-F90A-7D7825C90AD6}"/>
              </a:ext>
            </a:extLst>
          </p:cNvPr>
          <p:cNvSpPr>
            <a:spLocks noGrp="1"/>
          </p:cNvSpPr>
          <p:nvPr>
            <p:ph type="body" sz="quarter" idx="13"/>
          </p:nvPr>
        </p:nvSpPr>
        <p:spPr/>
        <p:txBody>
          <a:bodyPr/>
          <a:lstStyle/>
          <a:p>
            <a:r>
              <a:rPr lang="en-US" dirty="0"/>
              <a:t>Step 3</a:t>
            </a:r>
          </a:p>
        </p:txBody>
      </p:sp>
      <p:sp>
        <p:nvSpPr>
          <p:cNvPr id="22" name="Text Placeholder 21">
            <a:extLst>
              <a:ext uri="{FF2B5EF4-FFF2-40B4-BE49-F238E27FC236}">
                <a16:creationId xmlns:a16="http://schemas.microsoft.com/office/drawing/2014/main" id="{6DAB7699-7548-12BD-A011-AF8FC92F9712}"/>
              </a:ext>
            </a:extLst>
          </p:cNvPr>
          <p:cNvSpPr>
            <a:spLocks noGrp="1"/>
          </p:cNvSpPr>
          <p:nvPr>
            <p:ph type="body" sz="quarter" idx="15"/>
          </p:nvPr>
        </p:nvSpPr>
        <p:spPr/>
        <p:txBody>
          <a:bodyPr/>
          <a:lstStyle/>
          <a:p>
            <a:r>
              <a:rPr lang="en-US" dirty="0"/>
              <a:t>Step 4</a:t>
            </a:r>
          </a:p>
        </p:txBody>
      </p:sp>
      <p:sp>
        <p:nvSpPr>
          <p:cNvPr id="23" name="Text Placeholder 22">
            <a:extLst>
              <a:ext uri="{FF2B5EF4-FFF2-40B4-BE49-F238E27FC236}">
                <a16:creationId xmlns:a16="http://schemas.microsoft.com/office/drawing/2014/main" id="{C8B1B31B-8094-3C02-25D8-A024F905230E}"/>
              </a:ext>
            </a:extLst>
          </p:cNvPr>
          <p:cNvSpPr>
            <a:spLocks noGrp="1"/>
          </p:cNvSpPr>
          <p:nvPr>
            <p:ph type="body" sz="quarter" idx="17"/>
          </p:nvPr>
        </p:nvSpPr>
        <p:spPr/>
        <p:txBody>
          <a:bodyPr/>
          <a:lstStyle/>
          <a:p>
            <a:r>
              <a:rPr lang="en-US" dirty="0"/>
              <a:t>Step 5</a:t>
            </a:r>
          </a:p>
        </p:txBody>
      </p:sp>
      <p:sp>
        <p:nvSpPr>
          <p:cNvPr id="24" name="Text Placeholder 23">
            <a:extLst>
              <a:ext uri="{FF2B5EF4-FFF2-40B4-BE49-F238E27FC236}">
                <a16:creationId xmlns:a16="http://schemas.microsoft.com/office/drawing/2014/main" id="{BB299852-CE0E-6FDA-57AD-195466CAF8C9}"/>
              </a:ext>
            </a:extLst>
          </p:cNvPr>
          <p:cNvSpPr>
            <a:spLocks noGrp="1"/>
          </p:cNvSpPr>
          <p:nvPr>
            <p:ph type="body" sz="quarter" idx="18"/>
          </p:nvPr>
        </p:nvSpPr>
        <p:spPr/>
        <p:txBody>
          <a:bodyPr/>
          <a:lstStyle/>
          <a:p>
            <a:r>
              <a:rPr lang="en-US" dirty="0"/>
              <a:t>Identify a practicum site, preceptor, and project</a:t>
            </a:r>
          </a:p>
        </p:txBody>
      </p:sp>
      <p:sp>
        <p:nvSpPr>
          <p:cNvPr id="25" name="Text Placeholder 24">
            <a:extLst>
              <a:ext uri="{FF2B5EF4-FFF2-40B4-BE49-F238E27FC236}">
                <a16:creationId xmlns:a16="http://schemas.microsoft.com/office/drawing/2014/main" id="{AFE4DC3D-63DF-F5E6-E3EB-68278ADA7FF2}"/>
              </a:ext>
            </a:extLst>
          </p:cNvPr>
          <p:cNvSpPr>
            <a:spLocks noGrp="1"/>
          </p:cNvSpPr>
          <p:nvPr>
            <p:ph type="body" sz="quarter" idx="19"/>
          </p:nvPr>
        </p:nvSpPr>
        <p:spPr/>
        <p:txBody>
          <a:bodyPr/>
          <a:lstStyle/>
          <a:p>
            <a:r>
              <a:rPr lang="en-US" dirty="0"/>
              <a:t>Develop APE proposal with faculty advisor and preceptor; obtain approval and signatures</a:t>
            </a:r>
          </a:p>
        </p:txBody>
      </p:sp>
      <p:sp>
        <p:nvSpPr>
          <p:cNvPr id="26" name="Text Placeholder 25">
            <a:extLst>
              <a:ext uri="{FF2B5EF4-FFF2-40B4-BE49-F238E27FC236}">
                <a16:creationId xmlns:a16="http://schemas.microsoft.com/office/drawing/2014/main" id="{38624540-2605-1939-1540-5F226DE0D997}"/>
              </a:ext>
            </a:extLst>
          </p:cNvPr>
          <p:cNvSpPr>
            <a:spLocks noGrp="1"/>
          </p:cNvSpPr>
          <p:nvPr>
            <p:ph type="body" sz="quarter" idx="20"/>
          </p:nvPr>
        </p:nvSpPr>
        <p:spPr/>
        <p:txBody>
          <a:bodyPr/>
          <a:lstStyle/>
          <a:p>
            <a:r>
              <a:rPr lang="en-US" dirty="0"/>
              <a:t>Register for SPHL 9980</a:t>
            </a:r>
          </a:p>
        </p:txBody>
      </p:sp>
      <p:sp>
        <p:nvSpPr>
          <p:cNvPr id="27" name="Text Placeholder 26">
            <a:extLst>
              <a:ext uri="{FF2B5EF4-FFF2-40B4-BE49-F238E27FC236}">
                <a16:creationId xmlns:a16="http://schemas.microsoft.com/office/drawing/2014/main" id="{C6A5D03E-B6FD-B4C2-BD4B-98794B842018}"/>
              </a:ext>
            </a:extLst>
          </p:cNvPr>
          <p:cNvSpPr>
            <a:spLocks noGrp="1"/>
          </p:cNvSpPr>
          <p:nvPr>
            <p:ph type="body" sz="quarter" idx="21"/>
          </p:nvPr>
        </p:nvSpPr>
        <p:spPr/>
        <p:txBody>
          <a:bodyPr/>
          <a:lstStyle/>
          <a:p>
            <a:r>
              <a:rPr lang="en-US" dirty="0"/>
              <a:t>Contact OISS to complete CPT and receive I-20</a:t>
            </a:r>
          </a:p>
        </p:txBody>
      </p:sp>
      <p:sp>
        <p:nvSpPr>
          <p:cNvPr id="28" name="Text Placeholder 27">
            <a:extLst>
              <a:ext uri="{FF2B5EF4-FFF2-40B4-BE49-F238E27FC236}">
                <a16:creationId xmlns:a16="http://schemas.microsoft.com/office/drawing/2014/main" id="{EA97BACE-2864-E25F-B120-E12C54937CB3}"/>
              </a:ext>
            </a:extLst>
          </p:cNvPr>
          <p:cNvSpPr>
            <a:spLocks noGrp="1"/>
          </p:cNvSpPr>
          <p:nvPr>
            <p:ph type="body" sz="quarter" idx="22"/>
          </p:nvPr>
        </p:nvSpPr>
        <p:spPr/>
        <p:txBody>
          <a:bodyPr/>
          <a:lstStyle/>
          <a:p>
            <a:r>
              <a:rPr lang="en-US" dirty="0"/>
              <a:t>Submit completed proposal forms with all signatures (including OISS check-off)</a:t>
            </a:r>
          </a:p>
          <a:p>
            <a:endParaRPr lang="en-US" dirty="0"/>
          </a:p>
          <a:p>
            <a:r>
              <a:rPr lang="en-US" dirty="0"/>
              <a:t>*start practicum*</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4294967295"/>
          </p:nvPr>
        </p:nvSpPr>
        <p:spPr>
          <a:xfrm>
            <a:off x="0" y="457200"/>
            <a:ext cx="3200400" cy="274638"/>
          </a:xfrm>
        </p:spPr>
        <p:txBody>
          <a:bodyPr/>
          <a:lstStyle/>
          <a:p>
            <a:r>
              <a:rPr lang="en-US" dirty="0"/>
              <a:t>OISS Updates for APE</a:t>
            </a:r>
          </a:p>
        </p:txBody>
      </p:sp>
    </p:spTree>
    <p:extLst>
      <p:ext uri="{BB962C8B-B14F-4D97-AF65-F5344CB8AC3E}">
        <p14:creationId xmlns:p14="http://schemas.microsoft.com/office/powerpoint/2010/main" val="97962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23951" y="530709"/>
            <a:ext cx="4009423" cy="588963"/>
          </a:xfrm>
        </p:spPr>
        <p:txBody>
          <a:bodyPr/>
          <a:lstStyle/>
          <a:p>
            <a:r>
              <a:rPr lang="en-US" dirty="0"/>
              <a:t>Notes from </a:t>
            </a:r>
            <a:r>
              <a:rPr lang="en-US" dirty="0" err="1"/>
              <a:t>oiss</a:t>
            </a:r>
            <a:endParaRPr lang="en-US" dirty="0"/>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3831559" y="1301625"/>
            <a:ext cx="7113809" cy="4009421"/>
          </a:xfrm>
        </p:spPr>
        <p:txBody>
          <a:bodyPr/>
          <a:lstStyle/>
          <a:p>
            <a:pPr marL="342900" indent="-342900">
              <a:buFont typeface="Arial" panose="020B0604020202020204" pitchFamily="34" charset="0"/>
              <a:buChar char="•"/>
            </a:pPr>
            <a:r>
              <a:rPr lang="en-US" sz="2000" dirty="0"/>
              <a:t>Students need to be registered for SPHL 9980 and have signed/approved proposal from faculty advisor and preceptor </a:t>
            </a:r>
            <a:r>
              <a:rPr lang="en-US" sz="2000" b="1" u="sng" dirty="0">
                <a:solidFill>
                  <a:srgbClr val="FF0000"/>
                </a:solidFill>
              </a:rPr>
              <a:t>before</a:t>
            </a:r>
            <a:r>
              <a:rPr lang="en-US" sz="2000" dirty="0"/>
              <a:t> OISS gets involved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Students who start APE (practicum) before they receive CPT and I-20 from OISS may be </a:t>
            </a:r>
            <a:r>
              <a:rPr lang="en-US" sz="2000" b="1" u="sng" dirty="0">
                <a:solidFill>
                  <a:srgbClr val="FF0000"/>
                </a:solidFill>
              </a:rPr>
              <a:t>immediately deported </a:t>
            </a:r>
            <a:r>
              <a:rPr lang="en-US" sz="2000" dirty="0"/>
              <a:t>by DHS and may not return to the US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OISS will take care of CPT and I-20 for students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F1 students have a different proposal form that includes OISS signature and check off</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J1 students will have new process to be rolled out Fall 2023</a:t>
            </a:r>
          </a:p>
          <a:p>
            <a:endParaRPr lang="en-US" sz="2000" dirty="0"/>
          </a:p>
          <a:p>
            <a:r>
              <a:rPr lang="en-US" sz="2000" dirty="0"/>
              <a:t>*curricular practical training (CPT)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73D1-1489-0042-B860-58BC34DB7602}"/>
              </a:ext>
            </a:extLst>
          </p:cNvPr>
          <p:cNvSpPr>
            <a:spLocks noGrp="1"/>
          </p:cNvSpPr>
          <p:nvPr>
            <p:ph type="title"/>
          </p:nvPr>
        </p:nvSpPr>
        <p:spPr>
          <a:xfrm>
            <a:off x="366319" y="-283376"/>
            <a:ext cx="11459361" cy="1401064"/>
          </a:xfrm>
        </p:spPr>
        <p:txBody>
          <a:bodyPr rtlCol="0">
            <a:normAutofit/>
          </a:bodyPr>
          <a:lstStyle/>
          <a:p>
            <a:pPr eaLnBrk="1" fontAlgn="auto" hangingPunct="1">
              <a:spcAft>
                <a:spcPts val="0"/>
              </a:spcAft>
              <a:defRPr/>
            </a:pPr>
            <a:r>
              <a:rPr lang="en-US" sz="2400" dirty="0"/>
              <a:t>Tulane-related travel and international practicums or fellowships</a:t>
            </a:r>
          </a:p>
        </p:txBody>
      </p:sp>
      <p:sp>
        <p:nvSpPr>
          <p:cNvPr id="16386" name="Content Placeholder 2">
            <a:extLst>
              <a:ext uri="{FF2B5EF4-FFF2-40B4-BE49-F238E27FC236}">
                <a16:creationId xmlns:a16="http://schemas.microsoft.com/office/drawing/2014/main" id="{9D361E23-B9DE-764A-BFBA-A741B05EFAB3}"/>
              </a:ext>
            </a:extLst>
          </p:cNvPr>
          <p:cNvSpPr>
            <a:spLocks noGrp="1"/>
          </p:cNvSpPr>
          <p:nvPr>
            <p:ph idx="1"/>
          </p:nvPr>
        </p:nvSpPr>
        <p:spPr>
          <a:xfrm>
            <a:off x="564932" y="821616"/>
            <a:ext cx="11062135" cy="4747912"/>
          </a:xfrm>
        </p:spPr>
        <p:txBody>
          <a:bodyPr/>
          <a:lstStyle/>
          <a:p>
            <a:r>
              <a:rPr lang="en-US" altLang="en-US" sz="1800" dirty="0">
                <a:latin typeface="Arial" panose="020B0604020202020204" pitchFamily="34" charset="0"/>
                <a:cs typeface="Arial" panose="020B0604020202020204" pitchFamily="34" charset="0"/>
              </a:rPr>
              <a:t>All Tulane-related international travel must comply with current university travel policies.   Students traveling abroad for academic activities, research, or any other reason related to their affiliation with Tulane University fall under this requirement.  </a:t>
            </a:r>
          </a:p>
          <a:p>
            <a:r>
              <a:rPr lang="en-US" sz="1800" dirty="0">
                <a:effectLst/>
                <a:latin typeface="Arial" panose="020B0604020202020204" pitchFamily="34" charset="0"/>
                <a:ea typeface="Calibri" panose="020F0502020204030204" pitchFamily="34" charset="0"/>
                <a:cs typeface="Arial" panose="020B0604020202020204" pitchFamily="34" charset="0"/>
              </a:rPr>
              <a:t>University policy requires that all employees, students, and affiliates engaged in approved Tulane-related activity abroad (1) centrally purchase their tickets—through either World Travel Service (WTS) or Concur, and (2) register their trip for travel tracking and availability of emergency services abroad.  </a:t>
            </a:r>
            <a:r>
              <a:rPr lang="en-US" sz="1800" dirty="0">
                <a:latin typeface="Arial" panose="020B0604020202020204" pitchFamily="34" charset="0"/>
                <a:ea typeface="Calibri" panose="020F0502020204030204" pitchFamily="34" charset="0"/>
                <a:cs typeface="Arial" panose="020B0604020202020204" pitchFamily="34" charset="0"/>
              </a:rPr>
              <a:t>This allows the university to track the location of Tulane affiliates abroad, and it automatically enrolls student travelers in Global Rescue in case of emergency.  WTS also supports ticketing changes.   </a:t>
            </a:r>
          </a:p>
          <a:p>
            <a:r>
              <a:rPr lang="en-US" altLang="en-US" sz="1800" dirty="0">
                <a:latin typeface="Arial" panose="020B0604020202020204" pitchFamily="34" charset="0"/>
                <a:cs typeface="Arial" panose="020B0604020202020204" pitchFamily="34" charset="0"/>
              </a:rPr>
              <a:t>Students must be registered in Concur to access Concur or WTS travel services.   Students participating in group travel (e.g. overseas courses) will be registered through their faculty program director.   For individual international travel activities, students may request travel approval and Concur registration by contacting Dr. Oberhelman (</a:t>
            </a:r>
            <a:r>
              <a:rPr lang="en-US" altLang="en-US" sz="1800" dirty="0">
                <a:latin typeface="Arial" panose="020B0604020202020204" pitchFamily="34" charset="0"/>
                <a:cs typeface="Arial" panose="020B0604020202020204" pitchFamily="34" charset="0"/>
                <a:hlinkClick r:id="rId3"/>
              </a:rPr>
              <a:t>oberhel@tulane.edu</a:t>
            </a:r>
            <a:r>
              <a:rPr lang="en-US" altLang="en-US" sz="1800" dirty="0">
                <a:latin typeface="Arial" panose="020B0604020202020204" pitchFamily="34" charset="0"/>
                <a:cs typeface="Arial" panose="020B0604020202020204" pitchFamily="34" charset="0"/>
              </a:rPr>
              <a:t>) or Robert Palestina  (SPHTM global health programs coordinator; </a:t>
            </a:r>
            <a:r>
              <a:rPr lang="en-US" altLang="en-US" sz="1800" dirty="0">
                <a:latin typeface="Arial" panose="020B0604020202020204" pitchFamily="34" charset="0"/>
                <a:cs typeface="Arial" panose="020B0604020202020204" pitchFamily="34" charset="0"/>
                <a:hlinkClick r:id="rId4"/>
              </a:rPr>
              <a:t>rpalesti@tulane.edu</a:t>
            </a:r>
            <a:r>
              <a:rPr lang="en-US" altLang="en-US" sz="1800" dirty="0">
                <a:latin typeface="Arial" panose="020B0604020202020204" pitchFamily="34" charset="0"/>
                <a:cs typeface="Arial" panose="020B0604020202020204" pitchFamily="34" charset="0"/>
              </a:rPr>
              <a:t>).  You will need to provide your name,  faculty sponsor or advisor’s name, and travel destination.   We will provide this information to the Provost’s office on a weekly basis, and we will contact you by email when you are approved to book your travel.    </a:t>
            </a:r>
          </a:p>
          <a:p>
            <a:r>
              <a:rPr lang="en-US" altLang="en-US" sz="1800" dirty="0">
                <a:latin typeface="Arial" panose="020B0604020202020204" pitchFamily="34" charset="0"/>
                <a:cs typeface="Arial" panose="020B0604020202020204" pitchFamily="34" charset="0"/>
              </a:rPr>
              <a:t>Some destinations may require additional information for approval, depending on the risk level.   Students who wish to discuss travel destination safety concerns may contact Robert Palestina to arrange a meeting with Mr. Wade Wootan, </a:t>
            </a:r>
            <a:r>
              <a:rPr lang="en-US" sz="1800" dirty="0">
                <a:latin typeface="Arial" panose="020B0604020202020204" pitchFamily="34" charset="0"/>
                <a:cs typeface="Arial" panose="020B0604020202020204" pitchFamily="34" charset="0"/>
              </a:rPr>
              <a:t>Global Affairs &amp; Regulatory Compliance Administrator</a:t>
            </a:r>
            <a:r>
              <a:rPr lang="en-US" altLang="en-US" sz="1800" dirty="0">
                <a:latin typeface="Arial" panose="020B0604020202020204" pitchFamily="34" charset="0"/>
                <a:cs typeface="Arial" panose="020B0604020202020204" pitchFamily="34" charset="0"/>
              </a:rPr>
              <a:t>.    </a:t>
            </a:r>
          </a:p>
          <a:p>
            <a:endParaRPr lang="en-US"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F359-873F-3890-FEAD-F32FEDFCD7F8}"/>
              </a:ext>
            </a:extLst>
          </p:cNvPr>
          <p:cNvSpPr>
            <a:spLocks noGrp="1"/>
          </p:cNvSpPr>
          <p:nvPr>
            <p:ph type="title"/>
          </p:nvPr>
        </p:nvSpPr>
        <p:spPr>
          <a:xfrm>
            <a:off x="838200" y="1122363"/>
            <a:ext cx="10515600" cy="2852737"/>
          </a:xfrm>
        </p:spPr>
        <p:txBody>
          <a:bodyPr wrap="square" anchor="b">
            <a:normAutofit/>
          </a:bodyPr>
          <a:lstStyle/>
          <a:p>
            <a:r>
              <a:rPr lang="en-US" dirty="0"/>
              <a:t>Research and ape</a:t>
            </a:r>
          </a:p>
        </p:txBody>
      </p:sp>
      <p:sp>
        <p:nvSpPr>
          <p:cNvPr id="3" name="Content Placeholder 2">
            <a:extLst>
              <a:ext uri="{FF2B5EF4-FFF2-40B4-BE49-F238E27FC236}">
                <a16:creationId xmlns:a16="http://schemas.microsoft.com/office/drawing/2014/main" id="{FF154E49-0852-2932-392E-65B97523CF1A}"/>
              </a:ext>
            </a:extLst>
          </p:cNvPr>
          <p:cNvSpPr>
            <a:spLocks noGrp="1"/>
          </p:cNvSpPr>
          <p:nvPr>
            <p:ph type="body" idx="1"/>
          </p:nvPr>
        </p:nvSpPr>
        <p:spPr>
          <a:xfrm>
            <a:off x="838200" y="4078374"/>
            <a:ext cx="10515600" cy="1500187"/>
          </a:xfrm>
        </p:spPr>
        <p:txBody>
          <a:bodyPr wrap="square" anchor="t">
            <a:normAutofit/>
          </a:bodyPr>
          <a:lstStyle/>
          <a:p>
            <a:r>
              <a:rPr lang="en-US" dirty="0"/>
              <a:t>Can research projects be used for an APE?</a:t>
            </a:r>
          </a:p>
        </p:txBody>
      </p:sp>
    </p:spTree>
    <p:extLst>
      <p:ext uri="{BB962C8B-B14F-4D97-AF65-F5344CB8AC3E}">
        <p14:creationId xmlns:p14="http://schemas.microsoft.com/office/powerpoint/2010/main" val="20113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8CC-38C1-4B61-B897-C127635B0134}"/>
              </a:ext>
            </a:extLst>
          </p:cNvPr>
          <p:cNvSpPr>
            <a:spLocks noGrp="1"/>
          </p:cNvSpPr>
          <p:nvPr>
            <p:ph type="title"/>
          </p:nvPr>
        </p:nvSpPr>
        <p:spPr/>
        <p:txBody>
          <a:bodyPr/>
          <a:lstStyle/>
          <a:p>
            <a:r>
              <a:rPr lang="en-US" dirty="0"/>
              <a:t>Purpose of the practicum</a:t>
            </a:r>
          </a:p>
        </p:txBody>
      </p:sp>
      <p:sp>
        <p:nvSpPr>
          <p:cNvPr id="3" name="Content Placeholder 2">
            <a:extLst>
              <a:ext uri="{FF2B5EF4-FFF2-40B4-BE49-F238E27FC236}">
                <a16:creationId xmlns:a16="http://schemas.microsoft.com/office/drawing/2014/main" id="{412D1739-0197-4F2D-B771-9C75BA808670}"/>
              </a:ext>
            </a:extLst>
          </p:cNvPr>
          <p:cNvSpPr>
            <a:spLocks noGrp="1"/>
          </p:cNvSpPr>
          <p:nvPr>
            <p:ph idx="1"/>
          </p:nvPr>
        </p:nvSpPr>
        <p:spPr>
          <a:xfrm>
            <a:off x="838200" y="1433736"/>
            <a:ext cx="10515600" cy="5049807"/>
          </a:xfrm>
        </p:spPr>
        <p:txBody>
          <a:bodyPr/>
          <a:lstStyle/>
          <a:p>
            <a:r>
              <a:rPr lang="en-US" sz="2000" b="1" dirty="0"/>
              <a:t>Q: can research count as a practicum (APE)?</a:t>
            </a:r>
          </a:p>
          <a:p>
            <a:r>
              <a:rPr lang="en-US" sz="2000" dirty="0"/>
              <a:t>A: yes, *but* there needs to be an application of the findings or research to practice. </a:t>
            </a:r>
          </a:p>
          <a:p>
            <a:endParaRPr lang="en-US" sz="2000" dirty="0"/>
          </a:p>
          <a:p>
            <a:r>
              <a:rPr lang="en-US" sz="1800" dirty="0"/>
              <a:t>Yes, but, there must be a community or population or practice setting that you are collaborating with, including a preceptor in the field</a:t>
            </a:r>
          </a:p>
          <a:p>
            <a:r>
              <a:rPr lang="en-US" sz="1800" dirty="0"/>
              <a:t>Yes, but, there must be two work products that benefits the community, population, or practice setting</a:t>
            </a:r>
          </a:p>
          <a:p>
            <a:r>
              <a:rPr lang="en-US" sz="1800" dirty="0"/>
              <a:t>Yes, but, it cannot count towards future application, it must be used in current practice and demonstrated by production of work products</a:t>
            </a:r>
          </a:p>
          <a:p>
            <a:r>
              <a:rPr lang="en-US" sz="1800" dirty="0"/>
              <a:t>Yes, but there must be a field experience included with engagement in a community, population, or practice setting.</a:t>
            </a:r>
          </a:p>
          <a:p>
            <a:endParaRPr lang="en-US" sz="2000" dirty="0"/>
          </a:p>
          <a:p>
            <a:endParaRPr lang="en-US" sz="2000" dirty="0"/>
          </a:p>
        </p:txBody>
      </p:sp>
    </p:spTree>
    <p:extLst>
      <p:ext uri="{BB962C8B-B14F-4D97-AF65-F5344CB8AC3E}">
        <p14:creationId xmlns:p14="http://schemas.microsoft.com/office/powerpoint/2010/main" val="422396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8CC-38C1-4B61-B897-C127635B0134}"/>
              </a:ext>
            </a:extLst>
          </p:cNvPr>
          <p:cNvSpPr>
            <a:spLocks noGrp="1"/>
          </p:cNvSpPr>
          <p:nvPr>
            <p:ph type="title"/>
          </p:nvPr>
        </p:nvSpPr>
        <p:spPr/>
        <p:txBody>
          <a:bodyPr/>
          <a:lstStyle/>
          <a:p>
            <a:r>
              <a:rPr lang="en-US" dirty="0"/>
              <a:t>Examples of research to ape</a:t>
            </a:r>
          </a:p>
        </p:txBody>
      </p:sp>
      <p:sp>
        <p:nvSpPr>
          <p:cNvPr id="3" name="Content Placeholder 2">
            <a:extLst>
              <a:ext uri="{FF2B5EF4-FFF2-40B4-BE49-F238E27FC236}">
                <a16:creationId xmlns:a16="http://schemas.microsoft.com/office/drawing/2014/main" id="{412D1739-0197-4F2D-B771-9C75BA808670}"/>
              </a:ext>
            </a:extLst>
          </p:cNvPr>
          <p:cNvSpPr>
            <a:spLocks noGrp="1"/>
          </p:cNvSpPr>
          <p:nvPr>
            <p:ph idx="1"/>
          </p:nvPr>
        </p:nvSpPr>
        <p:spPr>
          <a:xfrm>
            <a:off x="838200" y="1433736"/>
            <a:ext cx="10515600" cy="5049807"/>
          </a:xfrm>
        </p:spPr>
        <p:txBody>
          <a:bodyPr/>
          <a:lstStyle/>
          <a:p>
            <a:r>
              <a:rPr lang="en-US" sz="2000" dirty="0"/>
              <a:t>E.g. Findings are tailored to the needs of an audience through engagement with the community, organization, or population, for a presentation for community education purposes.</a:t>
            </a:r>
          </a:p>
          <a:p>
            <a:r>
              <a:rPr lang="en-US" sz="2000" dirty="0"/>
              <a:t>E.g. Findings are used as the basis for the development of a policy resolution or proposal, and policy proposal is included as a work product.</a:t>
            </a:r>
          </a:p>
          <a:p>
            <a:r>
              <a:rPr lang="en-US" sz="2000" dirty="0"/>
              <a:t>E.g. Findings are used to establish new standard of care or standard operating procedures (e.g. for emergency preparedness), and updated SOP is included as a work product.</a:t>
            </a:r>
          </a:p>
          <a:p>
            <a:r>
              <a:rPr lang="en-US" sz="2000" dirty="0"/>
              <a:t>E.g. Analysis contributes to surveillance measures for local health department or hospital/clinics to help evaluate response.</a:t>
            </a:r>
          </a:p>
          <a:p>
            <a:endParaRPr lang="en-US" sz="2000" dirty="0"/>
          </a:p>
        </p:txBody>
      </p:sp>
    </p:spTree>
    <p:extLst>
      <p:ext uri="{BB962C8B-B14F-4D97-AF65-F5344CB8AC3E}">
        <p14:creationId xmlns:p14="http://schemas.microsoft.com/office/powerpoint/2010/main" val="28692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8CC-38C1-4B61-B897-C127635B0134}"/>
              </a:ext>
            </a:extLst>
          </p:cNvPr>
          <p:cNvSpPr>
            <a:spLocks noGrp="1"/>
          </p:cNvSpPr>
          <p:nvPr>
            <p:ph type="title"/>
          </p:nvPr>
        </p:nvSpPr>
        <p:spPr/>
        <p:txBody>
          <a:bodyPr/>
          <a:lstStyle/>
          <a:p>
            <a:r>
              <a:rPr lang="en-US" dirty="0"/>
              <a:t>Purpose of the practicum</a:t>
            </a:r>
          </a:p>
        </p:txBody>
      </p:sp>
      <p:sp>
        <p:nvSpPr>
          <p:cNvPr id="3" name="Content Placeholder 2">
            <a:extLst>
              <a:ext uri="{FF2B5EF4-FFF2-40B4-BE49-F238E27FC236}">
                <a16:creationId xmlns:a16="http://schemas.microsoft.com/office/drawing/2014/main" id="{412D1739-0197-4F2D-B771-9C75BA808670}"/>
              </a:ext>
            </a:extLst>
          </p:cNvPr>
          <p:cNvSpPr>
            <a:spLocks noGrp="1"/>
          </p:cNvSpPr>
          <p:nvPr>
            <p:ph idx="1"/>
          </p:nvPr>
        </p:nvSpPr>
        <p:spPr>
          <a:xfrm>
            <a:off x="838200" y="1433736"/>
            <a:ext cx="9681839" cy="5049807"/>
          </a:xfrm>
        </p:spPr>
        <p:txBody>
          <a:bodyPr/>
          <a:lstStyle/>
          <a:p>
            <a:pPr marL="0" indent="0">
              <a:buNone/>
            </a:pPr>
            <a:endParaRPr lang="en-US" sz="2000" dirty="0"/>
          </a:p>
          <a:p>
            <a:r>
              <a:rPr lang="en-US" sz="2000" dirty="0"/>
              <a:t>What is not ok? </a:t>
            </a:r>
          </a:p>
          <a:p>
            <a:pPr lvl="1"/>
            <a:r>
              <a:rPr lang="en-US" dirty="0"/>
              <a:t>Findings contribute to a manuscript submitted for publication without an application to practice. </a:t>
            </a:r>
          </a:p>
          <a:p>
            <a:pPr lvl="1"/>
            <a:r>
              <a:rPr lang="en-US" dirty="0"/>
              <a:t>Or data management/analysis does not contribute to application and is solely for purpose of research. </a:t>
            </a:r>
          </a:p>
          <a:p>
            <a:pPr lvl="1"/>
            <a:r>
              <a:rPr lang="en-US" dirty="0"/>
              <a:t>Or there is no clear application or work product of the practicum/APE.</a:t>
            </a:r>
          </a:p>
          <a:p>
            <a:endParaRPr lang="en-US" sz="2000" dirty="0"/>
          </a:p>
          <a:p>
            <a:r>
              <a:rPr lang="en-US" sz="2000" dirty="0"/>
              <a:t>There should be a community partner or academic partner (e.g. wellness center, health clinic) where application of research is a benefit to the partner organization.</a:t>
            </a:r>
          </a:p>
        </p:txBody>
      </p:sp>
    </p:spTree>
    <p:extLst>
      <p:ext uri="{BB962C8B-B14F-4D97-AF65-F5344CB8AC3E}">
        <p14:creationId xmlns:p14="http://schemas.microsoft.com/office/powerpoint/2010/main" val="25493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a:extLst>
              <a:ext uri="{FF2B5EF4-FFF2-40B4-BE49-F238E27FC236}">
                <a16:creationId xmlns:a16="http://schemas.microsoft.com/office/drawing/2014/main" id="{072D37D2-7E4F-AA4E-9E19-770D62B27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DB4188E-13D5-3D4E-8C7B-BB7C553525D1}"/>
              </a:ext>
            </a:extLst>
          </p:cNvPr>
          <p:cNvSpPr txBox="1">
            <a:spLocks/>
          </p:cNvSpPr>
          <p:nvPr/>
        </p:nvSpPr>
        <p:spPr>
          <a:xfrm>
            <a:off x="903288" y="1484313"/>
            <a:ext cx="9144000" cy="3132137"/>
          </a:xfrm>
          <a:prstGeom prst="rect">
            <a:avLst/>
          </a:prstGeom>
        </p:spPr>
        <p:txBody>
          <a:bodyPr/>
          <a:lstStyle>
            <a:lvl1pPr algn="l" rtl="0" eaLnBrk="0" fontAlgn="base" hangingPunct="0">
              <a:lnSpc>
                <a:spcPct val="90000"/>
              </a:lnSpc>
              <a:spcBef>
                <a:spcPct val="0"/>
              </a:spcBef>
              <a:spcAft>
                <a:spcPct val="0"/>
              </a:spcAft>
              <a:defRPr sz="3800" kern="1200">
                <a:solidFill>
                  <a:schemeClr val="tx2"/>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a:lstStyle>
          <a:p>
            <a:pPr eaLnBrk="1" fontAlgn="auto" hangingPunct="1">
              <a:spcAft>
                <a:spcPts val="0"/>
              </a:spcAft>
              <a:defRPr/>
            </a:pPr>
            <a:endParaRPr lang="en-US" sz="6000" b="1" cap="all" dirty="0">
              <a:solidFill>
                <a:schemeClr val="bg1"/>
              </a:solidFill>
              <a:ea typeface="Century Gothic" charset="0"/>
              <a:cs typeface="Century Gothic" charset="0"/>
            </a:endParaRPr>
          </a:p>
        </p:txBody>
      </p:sp>
      <p:sp>
        <p:nvSpPr>
          <p:cNvPr id="5" name="Text Placeholder 2">
            <a:extLst>
              <a:ext uri="{FF2B5EF4-FFF2-40B4-BE49-F238E27FC236}">
                <a16:creationId xmlns:a16="http://schemas.microsoft.com/office/drawing/2014/main" id="{E35C589B-F035-4AA6-B1A5-8BEC99C1DF0E}"/>
              </a:ext>
            </a:extLst>
          </p:cNvPr>
          <p:cNvSpPr txBox="1">
            <a:spLocks/>
          </p:cNvSpPr>
          <p:nvPr/>
        </p:nvSpPr>
        <p:spPr bwMode="auto">
          <a:xfrm>
            <a:off x="2144712" y="1527485"/>
            <a:ext cx="7496408" cy="73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2"/>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2"/>
                </a:solidFill>
                <a:latin typeface="Century Gothic" panose="020B0502020202020204" pitchFamily="34" charset="0"/>
              </a:defRPr>
            </a:lvl9pPr>
          </a:lstStyle>
          <a:p>
            <a:pPr eaLnBrk="1" hangingPunct="1">
              <a:buFont typeface="Arial" panose="020B0604020202020204" pitchFamily="34" charset="0"/>
              <a:buNone/>
            </a:pPr>
            <a:endParaRPr lang="en-US" altLang="en-US" sz="4400" b="1" dirty="0">
              <a:solidFill>
                <a:schemeClr val="bg1"/>
              </a:solidFill>
            </a:endParaRPr>
          </a:p>
        </p:txBody>
      </p:sp>
      <p:sp>
        <p:nvSpPr>
          <p:cNvPr id="2" name="TextBox 1">
            <a:extLst>
              <a:ext uri="{FF2B5EF4-FFF2-40B4-BE49-F238E27FC236}">
                <a16:creationId xmlns:a16="http://schemas.microsoft.com/office/drawing/2014/main" id="{1FC60231-7179-4E3C-B725-FA031B406020}"/>
              </a:ext>
            </a:extLst>
          </p:cNvPr>
          <p:cNvSpPr txBox="1"/>
          <p:nvPr/>
        </p:nvSpPr>
        <p:spPr>
          <a:xfrm>
            <a:off x="1485901" y="1232164"/>
            <a:ext cx="9802811" cy="2062103"/>
          </a:xfrm>
          <a:prstGeom prst="rect">
            <a:avLst/>
          </a:prstGeom>
          <a:noFill/>
        </p:spPr>
        <p:txBody>
          <a:bodyPr wrap="square" rtlCol="0">
            <a:spAutoFit/>
          </a:bodyPr>
          <a:lstStyle/>
          <a:p>
            <a:r>
              <a:rPr lang="en-US" sz="3200" b="1" dirty="0">
                <a:solidFill>
                  <a:schemeClr val="bg1"/>
                </a:solidFill>
              </a:rPr>
              <a:t>QUESTIONS, COMMENTS, CONCERNS…</a:t>
            </a:r>
          </a:p>
          <a:p>
            <a:endParaRPr lang="en-US" sz="3200" b="1" dirty="0">
              <a:solidFill>
                <a:schemeClr val="bg1"/>
              </a:solidFill>
            </a:endParaRPr>
          </a:p>
          <a:p>
            <a:r>
              <a:rPr lang="en-US" sz="3200" b="1" dirty="0">
                <a:solidFill>
                  <a:schemeClr val="bg1"/>
                </a:solidFill>
              </a:rPr>
              <a:t>Please contact Susan Cheng (</a:t>
            </a:r>
            <a:r>
              <a:rPr lang="en-US" sz="3200" b="1" dirty="0">
                <a:solidFill>
                  <a:schemeClr val="bg1"/>
                </a:solidFill>
                <a:hlinkClick r:id="rId3"/>
              </a:rPr>
              <a:t>wscheng@tulane.edu</a:t>
            </a:r>
            <a:r>
              <a:rPr lang="en-US" sz="3200" b="1" dirty="0">
                <a:solidFill>
                  <a:schemeClr val="bg1"/>
                </a:solidFill>
              </a:rPr>
              <a:t>) or Isabella Parise (</a:t>
            </a:r>
            <a:r>
              <a:rPr lang="en-US" sz="3200" b="1" dirty="0">
                <a:solidFill>
                  <a:schemeClr val="bg1"/>
                </a:solidFill>
                <a:hlinkClick r:id="rId4"/>
              </a:rPr>
              <a:t>iparise@tulane.edu</a:t>
            </a:r>
            <a:r>
              <a:rPr lang="en-US" sz="3200" b="1" dirty="0">
                <a:solidFill>
                  <a:schemeClr val="bg1"/>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73D1-1489-0042-B860-58BC34DB7602}"/>
              </a:ext>
            </a:extLst>
          </p:cNvPr>
          <p:cNvSpPr>
            <a:spLocks noGrp="1"/>
          </p:cNvSpPr>
          <p:nvPr>
            <p:ph type="title"/>
          </p:nvPr>
        </p:nvSpPr>
        <p:spPr>
          <a:xfrm>
            <a:off x="838200" y="363123"/>
            <a:ext cx="10515600" cy="1325563"/>
          </a:xfrm>
        </p:spPr>
        <p:txBody>
          <a:bodyPr rtlCol="0">
            <a:normAutofit/>
          </a:bodyPr>
          <a:lstStyle/>
          <a:p>
            <a:pPr eaLnBrk="1" fontAlgn="auto" hangingPunct="1">
              <a:spcAft>
                <a:spcPts val="0"/>
              </a:spcAft>
              <a:defRPr/>
            </a:pPr>
            <a:r>
              <a:rPr lang="en-US" dirty="0"/>
              <a:t>What is the practicum (APE)?</a:t>
            </a:r>
          </a:p>
        </p:txBody>
      </p:sp>
      <p:sp>
        <p:nvSpPr>
          <p:cNvPr id="16386" name="Content Placeholder 2">
            <a:extLst>
              <a:ext uri="{FF2B5EF4-FFF2-40B4-BE49-F238E27FC236}">
                <a16:creationId xmlns:a16="http://schemas.microsoft.com/office/drawing/2014/main" id="{9D361E23-B9DE-764A-BFBA-A741B05EFAB3}"/>
              </a:ext>
            </a:extLst>
          </p:cNvPr>
          <p:cNvSpPr>
            <a:spLocks noGrp="1"/>
          </p:cNvSpPr>
          <p:nvPr>
            <p:ph idx="1"/>
          </p:nvPr>
        </p:nvSpPr>
        <p:spPr>
          <a:xfrm>
            <a:off x="947530" y="1688686"/>
            <a:ext cx="8974946" cy="4351338"/>
          </a:xfrm>
        </p:spPr>
        <p:txBody>
          <a:bodyPr/>
          <a:lstStyle/>
          <a:p>
            <a:r>
              <a:rPr lang="en-US" b="0" i="0" dirty="0">
                <a:solidFill>
                  <a:srgbClr val="000000"/>
                </a:solidFill>
                <a:effectLst/>
                <a:latin typeface="Century Gothic" panose="020B0502020202020204" pitchFamily="34" charset="0"/>
              </a:rPr>
              <a:t>A public health practicum is the opportunity to </a:t>
            </a:r>
            <a:r>
              <a:rPr lang="en-US" b="1" i="0" dirty="0">
                <a:solidFill>
                  <a:srgbClr val="000000"/>
                </a:solidFill>
                <a:effectLst/>
                <a:latin typeface="Century Gothic" panose="020B0502020202020204" pitchFamily="34" charset="0"/>
              </a:rPr>
              <a:t>apply your classroom </a:t>
            </a:r>
            <a:r>
              <a:rPr lang="en-US" b="0" i="0" dirty="0">
                <a:solidFill>
                  <a:srgbClr val="000000"/>
                </a:solidFill>
                <a:effectLst/>
                <a:latin typeface="Century Gothic" panose="020B0502020202020204" pitchFamily="34" charset="0"/>
              </a:rPr>
              <a:t>experience in a </a:t>
            </a:r>
            <a:r>
              <a:rPr lang="en-US" b="1" i="0" dirty="0">
                <a:solidFill>
                  <a:srgbClr val="000000"/>
                </a:solidFill>
                <a:effectLst/>
                <a:latin typeface="Century Gothic" panose="020B0502020202020204" pitchFamily="34" charset="0"/>
              </a:rPr>
              <a:t>work setting</a:t>
            </a:r>
            <a:r>
              <a:rPr lang="en-US" b="0" i="0" dirty="0">
                <a:solidFill>
                  <a:srgbClr val="000000"/>
                </a:solidFill>
                <a:effectLst/>
                <a:latin typeface="Century Gothic" panose="020B0502020202020204" pitchFamily="34" charset="0"/>
              </a:rPr>
              <a:t>. </a:t>
            </a:r>
          </a:p>
          <a:p>
            <a:endParaRPr lang="en-US" b="0" i="0" dirty="0">
              <a:solidFill>
                <a:srgbClr val="000000"/>
              </a:solidFill>
              <a:effectLst/>
              <a:latin typeface="Century Gothic" panose="020B0502020202020204" pitchFamily="34" charset="0"/>
            </a:endParaRPr>
          </a:p>
          <a:p>
            <a:r>
              <a:rPr lang="en-US" b="0" i="0" dirty="0">
                <a:solidFill>
                  <a:srgbClr val="000000"/>
                </a:solidFill>
                <a:effectLst/>
                <a:latin typeface="Century Gothic" panose="020B0502020202020204" pitchFamily="34" charset="0"/>
              </a:rPr>
              <a:t>It is </a:t>
            </a:r>
            <a:r>
              <a:rPr lang="en-US" b="1" i="0" dirty="0">
                <a:solidFill>
                  <a:srgbClr val="000000"/>
                </a:solidFill>
                <a:effectLst/>
                <a:latin typeface="Century Gothic" panose="020B0502020202020204" pitchFamily="34" charset="0"/>
              </a:rPr>
              <a:t>required for all students </a:t>
            </a:r>
            <a:r>
              <a:rPr lang="en-US" b="0" i="0" dirty="0">
                <a:solidFill>
                  <a:srgbClr val="000000"/>
                </a:solidFill>
                <a:effectLst/>
                <a:latin typeface="Century Gothic" panose="020B0502020202020204" pitchFamily="34" charset="0"/>
              </a:rPr>
              <a:t>in professional master’s programs (MPH, MSPH, MPH&amp;TM), including those with prior work experience. </a:t>
            </a:r>
          </a:p>
          <a:p>
            <a:endParaRPr lang="en-US" b="0" i="0" dirty="0">
              <a:solidFill>
                <a:srgbClr val="000000"/>
              </a:solidFill>
              <a:effectLst/>
              <a:latin typeface="Century Gothic" panose="020B0502020202020204" pitchFamily="34" charset="0"/>
            </a:endParaRPr>
          </a:p>
          <a:p>
            <a:r>
              <a:rPr lang="en-US" b="0" i="0" dirty="0">
                <a:solidFill>
                  <a:srgbClr val="000000"/>
                </a:solidFill>
                <a:effectLst/>
                <a:latin typeface="Century Gothic" panose="020B0502020202020204" pitchFamily="34" charset="0"/>
              </a:rPr>
              <a:t>The practicum may be done in a </a:t>
            </a:r>
            <a:r>
              <a:rPr lang="en-US" b="1" i="0" dirty="0">
                <a:solidFill>
                  <a:srgbClr val="000000"/>
                </a:solidFill>
                <a:effectLst/>
                <a:latin typeface="Century Gothic" panose="020B0502020202020204" pitchFamily="34" charset="0"/>
              </a:rPr>
              <a:t>variety of settings </a:t>
            </a:r>
            <a:r>
              <a:rPr lang="en-US" b="0" i="0" dirty="0">
                <a:solidFill>
                  <a:srgbClr val="000000"/>
                </a:solidFill>
                <a:effectLst/>
                <a:latin typeface="Century Gothic" panose="020B0502020202020204" pitchFamily="34" charset="0"/>
              </a:rPr>
              <a:t>outside of the university, and it may align with future career goals.</a:t>
            </a:r>
          </a:p>
        </p:txBody>
      </p:sp>
    </p:spTree>
    <p:extLst>
      <p:ext uri="{BB962C8B-B14F-4D97-AF65-F5344CB8AC3E}">
        <p14:creationId xmlns:p14="http://schemas.microsoft.com/office/powerpoint/2010/main" val="411102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8CC-38C1-4B61-B897-C127635B0134}"/>
              </a:ext>
            </a:extLst>
          </p:cNvPr>
          <p:cNvSpPr>
            <a:spLocks noGrp="1"/>
          </p:cNvSpPr>
          <p:nvPr>
            <p:ph type="title"/>
          </p:nvPr>
        </p:nvSpPr>
        <p:spPr/>
        <p:txBody>
          <a:bodyPr/>
          <a:lstStyle/>
          <a:p>
            <a:r>
              <a:rPr lang="en-US" dirty="0"/>
              <a:t>Purpose of the practicum</a:t>
            </a:r>
          </a:p>
        </p:txBody>
      </p:sp>
      <p:sp>
        <p:nvSpPr>
          <p:cNvPr id="3" name="Content Placeholder 2">
            <a:extLst>
              <a:ext uri="{FF2B5EF4-FFF2-40B4-BE49-F238E27FC236}">
                <a16:creationId xmlns:a16="http://schemas.microsoft.com/office/drawing/2014/main" id="{412D1739-0197-4F2D-B771-9C75BA808670}"/>
              </a:ext>
            </a:extLst>
          </p:cNvPr>
          <p:cNvSpPr>
            <a:spLocks noGrp="1"/>
          </p:cNvSpPr>
          <p:nvPr>
            <p:ph idx="1"/>
          </p:nvPr>
        </p:nvSpPr>
        <p:spPr/>
        <p:txBody>
          <a:bodyPr/>
          <a:lstStyle/>
          <a:p>
            <a:r>
              <a:rPr lang="en-US" dirty="0"/>
              <a:t>The practicum (APE) needs to </a:t>
            </a:r>
            <a:r>
              <a:rPr lang="en-US" b="1" dirty="0"/>
              <a:t>apply public health practice </a:t>
            </a:r>
            <a:r>
              <a:rPr lang="en-US" dirty="0"/>
              <a:t>in the field</a:t>
            </a:r>
          </a:p>
          <a:p>
            <a:r>
              <a:rPr lang="en-US" dirty="0"/>
              <a:t>Should </a:t>
            </a:r>
            <a:r>
              <a:rPr lang="en-US" b="1" dirty="0"/>
              <a:t>demonstrate competencies </a:t>
            </a:r>
            <a:r>
              <a:rPr lang="en-US" dirty="0"/>
              <a:t>of a practice degree</a:t>
            </a:r>
          </a:p>
          <a:p>
            <a:r>
              <a:rPr lang="en-US" dirty="0"/>
              <a:t>There should be a </a:t>
            </a:r>
            <a:r>
              <a:rPr lang="en-US" b="1" dirty="0"/>
              <a:t>clear audience or stakeholder group </a:t>
            </a:r>
            <a:r>
              <a:rPr lang="en-US" dirty="0"/>
              <a:t>that benefits from the work</a:t>
            </a:r>
          </a:p>
          <a:p>
            <a:r>
              <a:rPr lang="en-US" dirty="0"/>
              <a:t>Supervised and evaluated by </a:t>
            </a:r>
            <a:r>
              <a:rPr lang="en-US" b="1" dirty="0"/>
              <a:t>preceptor and advisor</a:t>
            </a:r>
          </a:p>
          <a:p>
            <a:endParaRPr lang="en-US" b="1" dirty="0"/>
          </a:p>
          <a:p>
            <a:pPr marL="0" indent="0">
              <a:buNone/>
            </a:pPr>
            <a:r>
              <a:rPr lang="en-US" sz="2400" b="0" i="0" u="sng"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Practicum Handbook: </a:t>
            </a:r>
            <a:r>
              <a:rPr lang="en-US" sz="2400" b="0" i="0"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https://inside.sph.tulane.edu/student/practicum_forms</a:t>
            </a:r>
            <a:r>
              <a:rPr lang="en-US" sz="2400" b="0" i="0" dirty="0">
                <a:solidFill>
                  <a:schemeClr val="tx1"/>
                </a:solidFill>
                <a:effectLst/>
                <a:latin typeface="Century Gothic" panose="020B0502020202020204" pitchFamily="34" charset="0"/>
              </a:rPr>
              <a:t> </a:t>
            </a:r>
          </a:p>
          <a:p>
            <a:pPr marL="0" indent="0">
              <a:buNone/>
            </a:pPr>
            <a:endParaRPr lang="en-US" b="1" dirty="0"/>
          </a:p>
        </p:txBody>
      </p:sp>
    </p:spTree>
    <p:extLst>
      <p:ext uri="{BB962C8B-B14F-4D97-AF65-F5344CB8AC3E}">
        <p14:creationId xmlns:p14="http://schemas.microsoft.com/office/powerpoint/2010/main" val="1875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0C0952B-E548-AD6C-82B9-1DAD13DDAC2F}"/>
              </a:ext>
            </a:extLst>
          </p:cNvPr>
          <p:cNvGraphicFramePr>
            <a:graphicFrameLocks noGrp="1"/>
          </p:cNvGraphicFramePr>
          <p:nvPr>
            <p:ph idx="1"/>
            <p:extLst>
              <p:ext uri="{D42A27DB-BD31-4B8C-83A1-F6EECF244321}">
                <p14:modId xmlns:p14="http://schemas.microsoft.com/office/powerpoint/2010/main" val="924574762"/>
              </p:ext>
            </p:extLst>
          </p:nvPr>
        </p:nvGraphicFramePr>
        <p:xfrm>
          <a:off x="636998" y="92468"/>
          <a:ext cx="5804899" cy="581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3C759EE-650F-8C01-8831-FE55906BFEF6}"/>
              </a:ext>
            </a:extLst>
          </p:cNvPr>
          <p:cNvSpPr txBox="1"/>
          <p:nvPr/>
        </p:nvSpPr>
        <p:spPr>
          <a:xfrm>
            <a:off x="5815174" y="948165"/>
            <a:ext cx="6247608" cy="2123658"/>
          </a:xfrm>
          <a:prstGeom prst="rect">
            <a:avLst/>
          </a:prstGeom>
          <a:noFill/>
        </p:spPr>
        <p:txBody>
          <a:bodyPr wrap="none" rtlCol="0">
            <a:spAutoFit/>
          </a:bodyPr>
          <a:lstStyle/>
          <a:p>
            <a:r>
              <a:rPr lang="en-US" sz="2400" b="1" dirty="0">
                <a:solidFill>
                  <a:schemeClr val="accent6">
                    <a:lumMod val="50000"/>
                  </a:schemeClr>
                </a:solidFill>
              </a:rPr>
              <a:t>Student responsibilities:</a:t>
            </a:r>
          </a:p>
          <a:p>
            <a:pPr marL="285750" indent="-285750">
              <a:buFont typeface="Arial" panose="020B0604020202020204" pitchFamily="34" charset="0"/>
              <a:buChar char="•"/>
            </a:pPr>
            <a:r>
              <a:rPr lang="en-US" dirty="0"/>
              <a:t>Identify a practicum site and preceptor</a:t>
            </a:r>
          </a:p>
          <a:p>
            <a:pPr marL="285750" indent="-285750">
              <a:buFont typeface="Arial" panose="020B0604020202020204" pitchFamily="34" charset="0"/>
              <a:buChar char="•"/>
            </a:pPr>
            <a:r>
              <a:rPr lang="en-US" dirty="0"/>
              <a:t>Develop a practicum proposal</a:t>
            </a:r>
          </a:p>
          <a:p>
            <a:pPr marL="285750" indent="-285750">
              <a:buFont typeface="Arial" panose="020B0604020202020204" pitchFamily="34" charset="0"/>
              <a:buChar char="•"/>
            </a:pPr>
            <a:r>
              <a:rPr lang="en-US" dirty="0"/>
              <a:t>Develop proposal for at least 2 work products</a:t>
            </a:r>
          </a:p>
          <a:p>
            <a:pPr marL="285750" indent="-285750">
              <a:buFont typeface="Arial" panose="020B0604020202020204" pitchFamily="34" charset="0"/>
              <a:buChar char="•"/>
            </a:pPr>
            <a:r>
              <a:rPr lang="en-US" dirty="0"/>
              <a:t>Complete at least 120 hours &amp; submit timesheets</a:t>
            </a:r>
          </a:p>
          <a:p>
            <a:pPr marL="285750" indent="-285750">
              <a:buFont typeface="Arial" panose="020B0604020202020204" pitchFamily="34" charset="0"/>
              <a:buChar char="•"/>
            </a:pPr>
            <a:r>
              <a:rPr lang="en-US" dirty="0"/>
              <a:t>Complete and submit final report, PowerPoint, work products</a:t>
            </a:r>
          </a:p>
          <a:p>
            <a:pPr marL="285750" indent="-285750">
              <a:buFont typeface="Arial" panose="020B0604020202020204" pitchFamily="34" charset="0"/>
              <a:buChar char="•"/>
            </a:pPr>
            <a:r>
              <a:rPr lang="en-US" dirty="0"/>
              <a:t>Evaluation of preceptor</a:t>
            </a:r>
          </a:p>
        </p:txBody>
      </p:sp>
      <p:sp>
        <p:nvSpPr>
          <p:cNvPr id="2" name="Rectangle 1">
            <a:extLst>
              <a:ext uri="{FF2B5EF4-FFF2-40B4-BE49-F238E27FC236}">
                <a16:creationId xmlns:a16="http://schemas.microsoft.com/office/drawing/2014/main" id="{7C16F6C0-CE72-907A-5234-B9F79E5FC82F}"/>
              </a:ext>
            </a:extLst>
          </p:cNvPr>
          <p:cNvSpPr/>
          <p:nvPr/>
        </p:nvSpPr>
        <p:spPr>
          <a:xfrm>
            <a:off x="2271252" y="186813"/>
            <a:ext cx="2477729" cy="1602658"/>
          </a:xfrm>
          <a:prstGeom prst="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62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0C0952B-E548-AD6C-82B9-1DAD13DDAC2F}"/>
              </a:ext>
            </a:extLst>
          </p:cNvPr>
          <p:cNvGraphicFramePr>
            <a:graphicFrameLocks noGrp="1"/>
          </p:cNvGraphicFramePr>
          <p:nvPr>
            <p:ph idx="1"/>
            <p:extLst>
              <p:ext uri="{D42A27DB-BD31-4B8C-83A1-F6EECF244321}">
                <p14:modId xmlns:p14="http://schemas.microsoft.com/office/powerpoint/2010/main" val="658954768"/>
              </p:ext>
            </p:extLst>
          </p:nvPr>
        </p:nvGraphicFramePr>
        <p:xfrm>
          <a:off x="1698881" y="190791"/>
          <a:ext cx="5804899" cy="581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3C759EE-650F-8C01-8831-FE55906BFEF6}"/>
              </a:ext>
            </a:extLst>
          </p:cNvPr>
          <p:cNvSpPr txBox="1"/>
          <p:nvPr/>
        </p:nvSpPr>
        <p:spPr>
          <a:xfrm>
            <a:off x="6719741" y="859675"/>
            <a:ext cx="4292387" cy="3231654"/>
          </a:xfrm>
          <a:prstGeom prst="rect">
            <a:avLst/>
          </a:prstGeom>
          <a:noFill/>
        </p:spPr>
        <p:txBody>
          <a:bodyPr wrap="square" rtlCol="0">
            <a:spAutoFit/>
          </a:bodyPr>
          <a:lstStyle/>
          <a:p>
            <a:r>
              <a:rPr lang="en-US" sz="2400" b="1" dirty="0">
                <a:solidFill>
                  <a:schemeClr val="accent6">
                    <a:lumMod val="50000"/>
                  </a:schemeClr>
                </a:solidFill>
              </a:rPr>
              <a:t>Preceptor responsibilities:</a:t>
            </a:r>
          </a:p>
          <a:p>
            <a:pPr marL="285750" indent="-285750">
              <a:buFont typeface="Arial" panose="020B0604020202020204" pitchFamily="34" charset="0"/>
              <a:buChar char="•"/>
            </a:pPr>
            <a:r>
              <a:rPr lang="en-US" dirty="0"/>
              <a:t>Guide development of APE/practicum plan and proposed work products</a:t>
            </a:r>
          </a:p>
          <a:p>
            <a:pPr marL="285750" indent="-285750">
              <a:buFont typeface="Arial" panose="020B0604020202020204" pitchFamily="34" charset="0"/>
              <a:buChar char="•"/>
            </a:pPr>
            <a:r>
              <a:rPr lang="en-US" dirty="0"/>
              <a:t>Review and approve APE/practicum proposal</a:t>
            </a:r>
          </a:p>
          <a:p>
            <a:pPr marL="285750" indent="-285750">
              <a:buFont typeface="Arial" panose="020B0604020202020204" pitchFamily="34" charset="0"/>
              <a:buChar char="•"/>
            </a:pPr>
            <a:r>
              <a:rPr lang="en-US" dirty="0"/>
              <a:t>Guide development of work products and practicum activities</a:t>
            </a:r>
          </a:p>
          <a:p>
            <a:pPr marL="285750" indent="-285750">
              <a:buFont typeface="Arial" panose="020B0604020202020204" pitchFamily="34" charset="0"/>
              <a:buChar char="•"/>
            </a:pPr>
            <a:r>
              <a:rPr lang="en-US" dirty="0"/>
              <a:t>Review and approve work products and final report (including timesheets detailing hours)</a:t>
            </a:r>
          </a:p>
          <a:p>
            <a:pPr marL="285750" indent="-285750">
              <a:buFont typeface="Arial" panose="020B0604020202020204" pitchFamily="34" charset="0"/>
              <a:buChar char="•"/>
            </a:pPr>
            <a:r>
              <a:rPr lang="en-US" dirty="0"/>
              <a:t>Evaluation of Student</a:t>
            </a:r>
          </a:p>
        </p:txBody>
      </p:sp>
      <p:sp>
        <p:nvSpPr>
          <p:cNvPr id="2" name="Rectangle 1">
            <a:extLst>
              <a:ext uri="{FF2B5EF4-FFF2-40B4-BE49-F238E27FC236}">
                <a16:creationId xmlns:a16="http://schemas.microsoft.com/office/drawing/2014/main" id="{3A8E2535-7EE3-7F48-4A2D-DECAE53D102D}"/>
              </a:ext>
            </a:extLst>
          </p:cNvPr>
          <p:cNvSpPr/>
          <p:nvPr/>
        </p:nvSpPr>
        <p:spPr>
          <a:xfrm>
            <a:off x="1032387" y="4257368"/>
            <a:ext cx="2477729" cy="1602658"/>
          </a:xfrm>
          <a:prstGeom prst="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8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0C0952B-E548-AD6C-82B9-1DAD13DDAC2F}"/>
              </a:ext>
            </a:extLst>
          </p:cNvPr>
          <p:cNvGraphicFramePr>
            <a:graphicFrameLocks noGrp="1"/>
          </p:cNvGraphicFramePr>
          <p:nvPr>
            <p:ph idx="1"/>
            <p:extLst>
              <p:ext uri="{D42A27DB-BD31-4B8C-83A1-F6EECF244321}">
                <p14:modId xmlns:p14="http://schemas.microsoft.com/office/powerpoint/2010/main" val="404649823"/>
              </p:ext>
            </p:extLst>
          </p:nvPr>
        </p:nvGraphicFramePr>
        <p:xfrm>
          <a:off x="636998" y="92468"/>
          <a:ext cx="5804899" cy="581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3C759EE-650F-8C01-8831-FE55906BFEF6}"/>
              </a:ext>
            </a:extLst>
          </p:cNvPr>
          <p:cNvSpPr txBox="1"/>
          <p:nvPr/>
        </p:nvSpPr>
        <p:spPr>
          <a:xfrm>
            <a:off x="5815175" y="948164"/>
            <a:ext cx="6040128" cy="2400657"/>
          </a:xfrm>
          <a:prstGeom prst="rect">
            <a:avLst/>
          </a:prstGeom>
          <a:noFill/>
        </p:spPr>
        <p:txBody>
          <a:bodyPr wrap="square" rtlCol="0">
            <a:spAutoFit/>
          </a:bodyPr>
          <a:lstStyle/>
          <a:p>
            <a:r>
              <a:rPr lang="en-US" sz="2400" b="1" dirty="0">
                <a:solidFill>
                  <a:schemeClr val="accent6">
                    <a:lumMod val="50000"/>
                  </a:schemeClr>
                </a:solidFill>
              </a:rPr>
              <a:t>Faculty responsibilities:</a:t>
            </a:r>
          </a:p>
          <a:p>
            <a:pPr marL="285750" indent="-285750">
              <a:buFont typeface="Arial" panose="020B0604020202020204" pitchFamily="34" charset="0"/>
              <a:buChar char="•"/>
            </a:pPr>
            <a:r>
              <a:rPr lang="en-US" dirty="0"/>
              <a:t>Review and approve APE/practicum plan</a:t>
            </a:r>
          </a:p>
          <a:p>
            <a:pPr marL="285750" indent="-285750">
              <a:buFont typeface="Arial" panose="020B0604020202020204" pitchFamily="34" charset="0"/>
              <a:buChar char="•"/>
            </a:pPr>
            <a:r>
              <a:rPr lang="en-US" dirty="0"/>
              <a:t>Review and approve timesheets (every 40 hours)</a:t>
            </a:r>
          </a:p>
          <a:p>
            <a:pPr marL="285750" indent="-285750">
              <a:buFont typeface="Arial" panose="020B0604020202020204" pitchFamily="34" charset="0"/>
              <a:buChar char="•"/>
            </a:pPr>
            <a:r>
              <a:rPr lang="en-US" dirty="0"/>
              <a:t>Review and provide feedback on final report and PowerPoint</a:t>
            </a:r>
          </a:p>
          <a:p>
            <a:pPr marL="285750" indent="-285750">
              <a:buFont typeface="Arial" panose="020B0604020202020204" pitchFamily="34" charset="0"/>
              <a:buChar char="•"/>
            </a:pPr>
            <a:r>
              <a:rPr lang="en-US" dirty="0"/>
              <a:t>Review and provide feedback on work products</a:t>
            </a:r>
          </a:p>
          <a:p>
            <a:pPr marL="285750" indent="-285750">
              <a:buFont typeface="Arial" panose="020B0604020202020204" pitchFamily="34" charset="0"/>
              <a:buChar char="•"/>
            </a:pPr>
            <a:r>
              <a:rPr lang="en-US" dirty="0"/>
              <a:t>Review and approve completion of APE and demonstrated competencies through submission of work products</a:t>
            </a:r>
          </a:p>
        </p:txBody>
      </p:sp>
      <p:sp>
        <p:nvSpPr>
          <p:cNvPr id="2" name="Rectangle 1">
            <a:extLst>
              <a:ext uri="{FF2B5EF4-FFF2-40B4-BE49-F238E27FC236}">
                <a16:creationId xmlns:a16="http://schemas.microsoft.com/office/drawing/2014/main" id="{A85C25F8-20CE-B636-BEFD-A8E6B216F489}"/>
              </a:ext>
            </a:extLst>
          </p:cNvPr>
          <p:cNvSpPr/>
          <p:nvPr/>
        </p:nvSpPr>
        <p:spPr>
          <a:xfrm>
            <a:off x="4576310" y="4227871"/>
            <a:ext cx="2477729" cy="1602658"/>
          </a:xfrm>
          <a:prstGeom prst="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1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4F9ED6A-2CDD-813E-CFB6-91811943D9CA}"/>
              </a:ext>
            </a:extLst>
          </p:cNvPr>
          <p:cNvGraphicFramePr/>
          <p:nvPr>
            <p:extLst>
              <p:ext uri="{D42A27DB-BD31-4B8C-83A1-F6EECF244321}">
                <p14:modId xmlns:p14="http://schemas.microsoft.com/office/powerpoint/2010/main" val="4047147831"/>
              </p:ext>
            </p:extLst>
          </p:nvPr>
        </p:nvGraphicFramePr>
        <p:xfrm>
          <a:off x="1394780" y="0"/>
          <a:ext cx="940243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0FF52F0-176C-56B2-8D95-75E593B5FCC0}"/>
              </a:ext>
            </a:extLst>
          </p:cNvPr>
          <p:cNvSpPr>
            <a:spLocks noGrp="1"/>
          </p:cNvSpPr>
          <p:nvPr>
            <p:ph type="title"/>
          </p:nvPr>
        </p:nvSpPr>
        <p:spPr/>
        <p:txBody>
          <a:bodyPr/>
          <a:lstStyle/>
          <a:p>
            <a:pPr algn="ctr"/>
            <a:r>
              <a:rPr lang="en-US" b="1" dirty="0" err="1"/>
              <a:t>Sphl</a:t>
            </a:r>
            <a:r>
              <a:rPr lang="en-US" b="1" dirty="0"/>
              <a:t> 9980 ape Process map</a:t>
            </a:r>
          </a:p>
        </p:txBody>
      </p:sp>
    </p:spTree>
    <p:extLst>
      <p:ext uri="{BB962C8B-B14F-4D97-AF65-F5344CB8AC3E}">
        <p14:creationId xmlns:p14="http://schemas.microsoft.com/office/powerpoint/2010/main" val="3298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6F4A-6367-48B7-812F-B35BFACAF489}"/>
              </a:ext>
            </a:extLst>
          </p:cNvPr>
          <p:cNvSpPr>
            <a:spLocks noGrp="1"/>
          </p:cNvSpPr>
          <p:nvPr>
            <p:ph type="title"/>
          </p:nvPr>
        </p:nvSpPr>
        <p:spPr/>
        <p:txBody>
          <a:bodyPr/>
          <a:lstStyle/>
          <a:p>
            <a:r>
              <a:rPr lang="en-US" dirty="0"/>
              <a:t>What is a practice setting for ape?</a:t>
            </a:r>
          </a:p>
        </p:txBody>
      </p:sp>
      <p:sp>
        <p:nvSpPr>
          <p:cNvPr id="3" name="Content Placeholder 2">
            <a:extLst>
              <a:ext uri="{FF2B5EF4-FFF2-40B4-BE49-F238E27FC236}">
                <a16:creationId xmlns:a16="http://schemas.microsoft.com/office/drawing/2014/main" id="{FBCFDEC7-974D-4099-9086-8F81B6B7D4E5}"/>
              </a:ext>
            </a:extLst>
          </p:cNvPr>
          <p:cNvSpPr>
            <a:spLocks noGrp="1"/>
          </p:cNvSpPr>
          <p:nvPr>
            <p:ph idx="1"/>
          </p:nvPr>
        </p:nvSpPr>
        <p:spPr/>
        <p:txBody>
          <a:bodyPr/>
          <a:lstStyle/>
          <a:p>
            <a:r>
              <a:rPr lang="en-US" dirty="0"/>
              <a:t>Domestic and International Practice Settings:</a:t>
            </a:r>
          </a:p>
          <a:p>
            <a:pPr lvl="1"/>
            <a:r>
              <a:rPr lang="en-US" dirty="0"/>
              <a:t>governmental </a:t>
            </a:r>
          </a:p>
          <a:p>
            <a:pPr lvl="1"/>
            <a:r>
              <a:rPr lang="en-US" dirty="0"/>
              <a:t>non-governmental</a:t>
            </a:r>
          </a:p>
          <a:p>
            <a:pPr lvl="1"/>
            <a:r>
              <a:rPr lang="en-US" dirty="0"/>
              <a:t>non-profit</a:t>
            </a:r>
          </a:p>
          <a:p>
            <a:pPr lvl="1"/>
            <a:r>
              <a:rPr lang="en-US" dirty="0"/>
              <a:t>industrial </a:t>
            </a:r>
          </a:p>
          <a:p>
            <a:pPr lvl="1"/>
            <a:r>
              <a:rPr lang="en-US" dirty="0"/>
              <a:t>for-profit setting</a:t>
            </a:r>
          </a:p>
          <a:p>
            <a:pPr lvl="1"/>
            <a:r>
              <a:rPr lang="en-US" dirty="0"/>
              <a:t>wellness centers in higher education</a:t>
            </a:r>
          </a:p>
          <a:p>
            <a:pPr lvl="1"/>
            <a:r>
              <a:rPr lang="en-US" dirty="0"/>
              <a:t>or many other practice settings not on this list (with approval by faculty advisor)</a:t>
            </a:r>
          </a:p>
          <a:p>
            <a:endParaRPr lang="en-US" dirty="0"/>
          </a:p>
        </p:txBody>
      </p:sp>
    </p:spTree>
    <p:extLst>
      <p:ext uri="{BB962C8B-B14F-4D97-AF65-F5344CB8AC3E}">
        <p14:creationId xmlns:p14="http://schemas.microsoft.com/office/powerpoint/2010/main" val="2144903216"/>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04040"/>
      </a:dk2>
      <a:lt2>
        <a:srgbClr val="E7E6E6"/>
      </a:lt2>
      <a:accent1>
        <a:srgbClr val="71C5E8"/>
      </a:accent1>
      <a:accent2>
        <a:srgbClr val="285C4D"/>
      </a:accent2>
      <a:accent3>
        <a:srgbClr val="A5A5A5"/>
      </a:accent3>
      <a:accent4>
        <a:srgbClr val="B9D9EB"/>
      </a:accent4>
      <a:accent5>
        <a:srgbClr val="DAAA00"/>
      </a:accent5>
      <a:accent6>
        <a:srgbClr val="78BE20"/>
      </a:accent6>
      <a:hlink>
        <a:srgbClr val="71C5E8"/>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emplate_SPHTM_texture_v01  -  Compatibility Mode" id="{D94F34CF-FD17-444E-A844-74D2EF303330}" vid="{478011E3-C829-D445-8085-27D3BD657B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2593</TotalTime>
  <Words>1796</Words>
  <Application>Microsoft Office PowerPoint</Application>
  <PresentationFormat>Widescreen</PresentationFormat>
  <Paragraphs>260</Paragraphs>
  <Slides>29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Century Gothic</vt:lpstr>
      <vt:lpstr>Office Theme</vt:lpstr>
      <vt:lpstr>Applied Practice Experience  Orientation</vt:lpstr>
      <vt:lpstr>APE at a Glance</vt:lpstr>
      <vt:lpstr>What is the practicum (APE)?</vt:lpstr>
      <vt:lpstr>Purpose of the practicum</vt:lpstr>
      <vt:lpstr>PowerPoint Presentation</vt:lpstr>
      <vt:lpstr>PowerPoint Presentation</vt:lpstr>
      <vt:lpstr>PowerPoint Presentation</vt:lpstr>
      <vt:lpstr>Sphl 9980 ape Process map</vt:lpstr>
      <vt:lpstr>What is a practice setting for ape?</vt:lpstr>
      <vt:lpstr>application</vt:lpstr>
      <vt:lpstr>What are Work products?</vt:lpstr>
      <vt:lpstr>COMPETENCIES</vt:lpstr>
      <vt:lpstr>competencies</vt:lpstr>
      <vt:lpstr>Required documents</vt:lpstr>
      <vt:lpstr>timesheets</vt:lpstr>
      <vt:lpstr>Final report</vt:lpstr>
      <vt:lpstr>WORK PRODUCTS</vt:lpstr>
      <vt:lpstr>Examples of Work Products</vt:lpstr>
      <vt:lpstr>Preceptor &amp; Student Evaluations</vt:lpstr>
      <vt:lpstr>Tulane-related travel and international practicums or fellowships</vt:lpstr>
      <vt:lpstr>OISS Updates for APE</vt:lpstr>
      <vt:lpstr>Timeline for f1 and j1 students</vt:lpstr>
      <vt:lpstr>Notes from oiss</vt:lpstr>
      <vt:lpstr>Tulane-related travel and international practicums or fellowships</vt:lpstr>
      <vt:lpstr>Research and ape</vt:lpstr>
      <vt:lpstr>Purpose of the practicum</vt:lpstr>
      <vt:lpstr>Examples of research to ape</vt:lpstr>
      <vt:lpstr>Purpose of the practicum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Boling, Deirdre D</dc:creator>
  <cp:lastModifiedBy>Cheng, Susan</cp:lastModifiedBy>
  <cp:revision>47</cp:revision>
  <cp:lastPrinted>2021-10-13T18:21:58Z</cp:lastPrinted>
  <dcterms:created xsi:type="dcterms:W3CDTF">2019-10-09T18:22:02Z</dcterms:created>
  <dcterms:modified xsi:type="dcterms:W3CDTF">2025-09-16T19:07:25Z</dcterms:modified>
</cp:coreProperties>
</file>